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Lst>
  <p:sldSz cy="5143500" cx="9144000"/>
  <p:notesSz cx="6858000" cy="9144000"/>
  <p:embeddedFontLst>
    <p:embeddedFont>
      <p:font typeface="Roboto"/>
      <p:regular r:id="rId52"/>
      <p:bold r:id="rId53"/>
      <p:italic r:id="rId54"/>
      <p:boldItalic r:id="rId55"/>
    </p:embeddedFont>
    <p:embeddedFont>
      <p:font typeface="Hanken Grotesk"/>
      <p:regular r:id="rId56"/>
      <p:bold r:id="rId57"/>
      <p:italic r:id="rId58"/>
      <p:boldItalic r:id="rId59"/>
    </p:embeddedFont>
    <p:embeddedFont>
      <p:font typeface="Public Sans"/>
      <p:regular r:id="rId60"/>
      <p:bold r:id="rId61"/>
      <p:italic r:id="rId62"/>
      <p:boldItalic r:id="rId63"/>
    </p:embeddedFont>
    <p:embeddedFont>
      <p:font typeface="Barlow"/>
      <p:regular r:id="rId64"/>
      <p:bold r:id="rId65"/>
      <p:italic r:id="rId66"/>
      <p:boldItalic r:id="rId67"/>
    </p:embeddedFont>
    <p:embeddedFont>
      <p:font typeface="Comfortaa Medium"/>
      <p:regular r:id="rId68"/>
      <p:bold r:id="rId69"/>
    </p:embeddedFont>
    <p:embeddedFont>
      <p:font typeface="Comfortaa"/>
      <p:regular r:id="rId70"/>
      <p:bold r:id="rId7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72" roundtripDataSignature="AMtx7mgn4MngWgAjRnKlt273pRu5wRikR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B4520A7-3712-4C12-A090-3D7DDCAE18DA}">
  <a:tblStyle styleId="{FB4520A7-3712-4C12-A090-3D7DDCAE18DA}"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2" Type="http://customschemas.google.com/relationships/presentationmetadata" Target="metadata"/><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71" Type="http://schemas.openxmlformats.org/officeDocument/2006/relationships/font" Target="fonts/Comfortaa-bold.fntdata"/><Relationship Id="rId70" Type="http://schemas.openxmlformats.org/officeDocument/2006/relationships/font" Target="fonts/Comfortaa-regular.fntdata"/><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PublicSans-italic.fntdata"/><Relationship Id="rId61" Type="http://schemas.openxmlformats.org/officeDocument/2006/relationships/font" Target="fonts/PublicSans-bold.fntdata"/><Relationship Id="rId20" Type="http://schemas.openxmlformats.org/officeDocument/2006/relationships/slide" Target="slides/slide15.xml"/><Relationship Id="rId64" Type="http://schemas.openxmlformats.org/officeDocument/2006/relationships/font" Target="fonts/Barlow-regular.fntdata"/><Relationship Id="rId63" Type="http://schemas.openxmlformats.org/officeDocument/2006/relationships/font" Target="fonts/PublicSans-boldItalic.fntdata"/><Relationship Id="rId22" Type="http://schemas.openxmlformats.org/officeDocument/2006/relationships/slide" Target="slides/slide17.xml"/><Relationship Id="rId66" Type="http://schemas.openxmlformats.org/officeDocument/2006/relationships/font" Target="fonts/Barlow-italic.fntdata"/><Relationship Id="rId21" Type="http://schemas.openxmlformats.org/officeDocument/2006/relationships/slide" Target="slides/slide16.xml"/><Relationship Id="rId65" Type="http://schemas.openxmlformats.org/officeDocument/2006/relationships/font" Target="fonts/Barlow-bold.fntdata"/><Relationship Id="rId24" Type="http://schemas.openxmlformats.org/officeDocument/2006/relationships/slide" Target="slides/slide19.xml"/><Relationship Id="rId68" Type="http://schemas.openxmlformats.org/officeDocument/2006/relationships/font" Target="fonts/ComfortaaMedium-regular.fntdata"/><Relationship Id="rId23" Type="http://schemas.openxmlformats.org/officeDocument/2006/relationships/slide" Target="slides/slide18.xml"/><Relationship Id="rId67" Type="http://schemas.openxmlformats.org/officeDocument/2006/relationships/font" Target="fonts/Barlow-boldItalic.fntdata"/><Relationship Id="rId60" Type="http://schemas.openxmlformats.org/officeDocument/2006/relationships/font" Target="fonts/PublicSans-regular.fntdata"/><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font" Target="fonts/ComfortaaMedium-bold.fntdata"/><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font" Target="fonts/Roboto-bold.fntdata"/><Relationship Id="rId52" Type="http://schemas.openxmlformats.org/officeDocument/2006/relationships/font" Target="fonts/Roboto-regular.fntdata"/><Relationship Id="rId11" Type="http://schemas.openxmlformats.org/officeDocument/2006/relationships/slide" Target="slides/slide6.xml"/><Relationship Id="rId55" Type="http://schemas.openxmlformats.org/officeDocument/2006/relationships/font" Target="fonts/Roboto-boldItalic.fntdata"/><Relationship Id="rId10" Type="http://schemas.openxmlformats.org/officeDocument/2006/relationships/slide" Target="slides/slide5.xml"/><Relationship Id="rId54" Type="http://schemas.openxmlformats.org/officeDocument/2006/relationships/font" Target="fonts/Roboto-italic.fntdata"/><Relationship Id="rId13" Type="http://schemas.openxmlformats.org/officeDocument/2006/relationships/slide" Target="slides/slide8.xml"/><Relationship Id="rId57" Type="http://schemas.openxmlformats.org/officeDocument/2006/relationships/font" Target="fonts/HankenGrotesk-bold.fntdata"/><Relationship Id="rId12" Type="http://schemas.openxmlformats.org/officeDocument/2006/relationships/slide" Target="slides/slide7.xml"/><Relationship Id="rId56" Type="http://schemas.openxmlformats.org/officeDocument/2006/relationships/font" Target="fonts/HankenGrotesk-regular.fntdata"/><Relationship Id="rId15" Type="http://schemas.openxmlformats.org/officeDocument/2006/relationships/slide" Target="slides/slide10.xml"/><Relationship Id="rId59" Type="http://schemas.openxmlformats.org/officeDocument/2006/relationships/font" Target="fonts/HankenGrotesk-boldItalic.fntdata"/><Relationship Id="rId14" Type="http://schemas.openxmlformats.org/officeDocument/2006/relationships/slide" Target="slides/slide9.xml"/><Relationship Id="rId58" Type="http://schemas.openxmlformats.org/officeDocument/2006/relationships/font" Target="fonts/HankenGrotesk-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9" name="Google Shape;239;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9" name="Google Shape;379;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7" name="Google Shape;387;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6" name="Google Shape;396;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3" name="Google Shape;403;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0" name="Google Shape;410;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8" name="Google Shape;428;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5" name="Google Shape;445;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p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4" name="Google Shape;454;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p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1" name="Google Shape;461;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p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0" name="Google Shape;470;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7" name="Google Shape;247;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p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8" name="Google Shape;478;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p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6" name="Google Shape;486;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p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0" name="Google Shape;500;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p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7" name="Google Shape;517;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 name="Shape 525"/>
        <p:cNvGrpSpPr/>
        <p:nvPr/>
      </p:nvGrpSpPr>
      <p:grpSpPr>
        <a:xfrm>
          <a:off x="0" y="0"/>
          <a:ext cx="0" cy="0"/>
          <a:chOff x="0" y="0"/>
          <a:chExt cx="0" cy="0"/>
        </a:xfrm>
      </p:grpSpPr>
      <p:sp>
        <p:nvSpPr>
          <p:cNvPr id="526" name="Google Shape;526;p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7" name="Google Shape;527;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 name="Shape 532"/>
        <p:cNvGrpSpPr/>
        <p:nvPr/>
      </p:nvGrpSpPr>
      <p:grpSpPr>
        <a:xfrm>
          <a:off x="0" y="0"/>
          <a:ext cx="0" cy="0"/>
          <a:chOff x="0" y="0"/>
          <a:chExt cx="0" cy="0"/>
        </a:xfrm>
      </p:grpSpPr>
      <p:sp>
        <p:nvSpPr>
          <p:cNvPr id="533" name="Google Shape;533;p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4" name="Google Shape;534;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p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2" name="Google Shape;542;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0" name="Shape 550"/>
        <p:cNvGrpSpPr/>
        <p:nvPr/>
      </p:nvGrpSpPr>
      <p:grpSpPr>
        <a:xfrm>
          <a:off x="0" y="0"/>
          <a:ext cx="0" cy="0"/>
          <a:chOff x="0" y="0"/>
          <a:chExt cx="0" cy="0"/>
        </a:xfrm>
      </p:grpSpPr>
      <p:sp>
        <p:nvSpPr>
          <p:cNvPr id="551" name="Google Shape;551;p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2" name="Google Shape;552;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 name="Shape 559"/>
        <p:cNvGrpSpPr/>
        <p:nvPr/>
      </p:nvGrpSpPr>
      <p:grpSpPr>
        <a:xfrm>
          <a:off x="0" y="0"/>
          <a:ext cx="0" cy="0"/>
          <a:chOff x="0" y="0"/>
          <a:chExt cx="0" cy="0"/>
        </a:xfrm>
      </p:grpSpPr>
      <p:sp>
        <p:nvSpPr>
          <p:cNvPr id="560" name="Google Shape;560;p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1" name="Google Shape;561;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9" name="Shape 569"/>
        <p:cNvGrpSpPr/>
        <p:nvPr/>
      </p:nvGrpSpPr>
      <p:grpSpPr>
        <a:xfrm>
          <a:off x="0" y="0"/>
          <a:ext cx="0" cy="0"/>
          <a:chOff x="0" y="0"/>
          <a:chExt cx="0" cy="0"/>
        </a:xfrm>
      </p:grpSpPr>
      <p:sp>
        <p:nvSpPr>
          <p:cNvPr id="570" name="Google Shape;570;p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1" name="Google Shape;571;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5" name="Google Shape;255;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7" name="Shape 577"/>
        <p:cNvGrpSpPr/>
        <p:nvPr/>
      </p:nvGrpSpPr>
      <p:grpSpPr>
        <a:xfrm>
          <a:off x="0" y="0"/>
          <a:ext cx="0" cy="0"/>
          <a:chOff x="0" y="0"/>
          <a:chExt cx="0" cy="0"/>
        </a:xfrm>
      </p:grpSpPr>
      <p:sp>
        <p:nvSpPr>
          <p:cNvPr id="578" name="Google Shape;578;p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9" name="Google Shape;579;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6" name="Shape 586"/>
        <p:cNvGrpSpPr/>
        <p:nvPr/>
      </p:nvGrpSpPr>
      <p:grpSpPr>
        <a:xfrm>
          <a:off x="0" y="0"/>
          <a:ext cx="0" cy="0"/>
          <a:chOff x="0" y="0"/>
          <a:chExt cx="0" cy="0"/>
        </a:xfrm>
      </p:grpSpPr>
      <p:sp>
        <p:nvSpPr>
          <p:cNvPr id="587" name="Google Shape;587;p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8" name="Google Shape;588;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5" name="Shape 595"/>
        <p:cNvGrpSpPr/>
        <p:nvPr/>
      </p:nvGrpSpPr>
      <p:grpSpPr>
        <a:xfrm>
          <a:off x="0" y="0"/>
          <a:ext cx="0" cy="0"/>
          <a:chOff x="0" y="0"/>
          <a:chExt cx="0" cy="0"/>
        </a:xfrm>
      </p:grpSpPr>
      <p:sp>
        <p:nvSpPr>
          <p:cNvPr id="596" name="Google Shape;596;p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7" name="Google Shape;597;p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4" name="Shape 604"/>
        <p:cNvGrpSpPr/>
        <p:nvPr/>
      </p:nvGrpSpPr>
      <p:grpSpPr>
        <a:xfrm>
          <a:off x="0" y="0"/>
          <a:ext cx="0" cy="0"/>
          <a:chOff x="0" y="0"/>
          <a:chExt cx="0" cy="0"/>
        </a:xfrm>
      </p:grpSpPr>
      <p:sp>
        <p:nvSpPr>
          <p:cNvPr id="605" name="Google Shape;605;p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6" name="Google Shape;606;p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3" name="Shape 613"/>
        <p:cNvGrpSpPr/>
        <p:nvPr/>
      </p:nvGrpSpPr>
      <p:grpSpPr>
        <a:xfrm>
          <a:off x="0" y="0"/>
          <a:ext cx="0" cy="0"/>
          <a:chOff x="0" y="0"/>
          <a:chExt cx="0" cy="0"/>
        </a:xfrm>
      </p:grpSpPr>
      <p:sp>
        <p:nvSpPr>
          <p:cNvPr id="614" name="Google Shape;614;p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5" name="Google Shape;615;p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1" name="Shape 621"/>
        <p:cNvGrpSpPr/>
        <p:nvPr/>
      </p:nvGrpSpPr>
      <p:grpSpPr>
        <a:xfrm>
          <a:off x="0" y="0"/>
          <a:ext cx="0" cy="0"/>
          <a:chOff x="0" y="0"/>
          <a:chExt cx="0" cy="0"/>
        </a:xfrm>
      </p:grpSpPr>
      <p:sp>
        <p:nvSpPr>
          <p:cNvPr id="622" name="Google Shape;622;p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3" name="Google Shape;623;p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9" name="Shape 629"/>
        <p:cNvGrpSpPr/>
        <p:nvPr/>
      </p:nvGrpSpPr>
      <p:grpSpPr>
        <a:xfrm>
          <a:off x="0" y="0"/>
          <a:ext cx="0" cy="0"/>
          <a:chOff x="0" y="0"/>
          <a:chExt cx="0" cy="0"/>
        </a:xfrm>
      </p:grpSpPr>
      <p:sp>
        <p:nvSpPr>
          <p:cNvPr id="630" name="Google Shape;630;p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1" name="Google Shape;631;p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7" name="Shape 637"/>
        <p:cNvGrpSpPr/>
        <p:nvPr/>
      </p:nvGrpSpPr>
      <p:grpSpPr>
        <a:xfrm>
          <a:off x="0" y="0"/>
          <a:ext cx="0" cy="0"/>
          <a:chOff x="0" y="0"/>
          <a:chExt cx="0" cy="0"/>
        </a:xfrm>
      </p:grpSpPr>
      <p:sp>
        <p:nvSpPr>
          <p:cNvPr id="638" name="Google Shape;638;p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9" name="Google Shape;639;p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5" name="Shape 645"/>
        <p:cNvGrpSpPr/>
        <p:nvPr/>
      </p:nvGrpSpPr>
      <p:grpSpPr>
        <a:xfrm>
          <a:off x="0" y="0"/>
          <a:ext cx="0" cy="0"/>
          <a:chOff x="0" y="0"/>
          <a:chExt cx="0" cy="0"/>
        </a:xfrm>
      </p:grpSpPr>
      <p:sp>
        <p:nvSpPr>
          <p:cNvPr id="646" name="Google Shape;646;p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7" name="Google Shape;647;p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3" name="Shape 653"/>
        <p:cNvGrpSpPr/>
        <p:nvPr/>
      </p:nvGrpSpPr>
      <p:grpSpPr>
        <a:xfrm>
          <a:off x="0" y="0"/>
          <a:ext cx="0" cy="0"/>
          <a:chOff x="0" y="0"/>
          <a:chExt cx="0" cy="0"/>
        </a:xfrm>
      </p:grpSpPr>
      <p:sp>
        <p:nvSpPr>
          <p:cNvPr id="654" name="Google Shape;654;p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5" name="Google Shape;655;p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5" name="Google Shape;265;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1" name="Shape 661"/>
        <p:cNvGrpSpPr/>
        <p:nvPr/>
      </p:nvGrpSpPr>
      <p:grpSpPr>
        <a:xfrm>
          <a:off x="0" y="0"/>
          <a:ext cx="0" cy="0"/>
          <a:chOff x="0" y="0"/>
          <a:chExt cx="0" cy="0"/>
        </a:xfrm>
      </p:grpSpPr>
      <p:sp>
        <p:nvSpPr>
          <p:cNvPr id="662" name="Google Shape;662;p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3" name="Google Shape;663;p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8" name="Shape 668"/>
        <p:cNvGrpSpPr/>
        <p:nvPr/>
      </p:nvGrpSpPr>
      <p:grpSpPr>
        <a:xfrm>
          <a:off x="0" y="0"/>
          <a:ext cx="0" cy="0"/>
          <a:chOff x="0" y="0"/>
          <a:chExt cx="0" cy="0"/>
        </a:xfrm>
      </p:grpSpPr>
      <p:sp>
        <p:nvSpPr>
          <p:cNvPr id="669" name="Google Shape;669;p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0" name="Google Shape;670;p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4" name="Shape 674"/>
        <p:cNvGrpSpPr/>
        <p:nvPr/>
      </p:nvGrpSpPr>
      <p:grpSpPr>
        <a:xfrm>
          <a:off x="0" y="0"/>
          <a:ext cx="0" cy="0"/>
          <a:chOff x="0" y="0"/>
          <a:chExt cx="0" cy="0"/>
        </a:xfrm>
      </p:grpSpPr>
      <p:sp>
        <p:nvSpPr>
          <p:cNvPr id="675" name="Google Shape;675;p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6" name="Google Shape;676;p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0" name="Shape 680"/>
        <p:cNvGrpSpPr/>
        <p:nvPr/>
      </p:nvGrpSpPr>
      <p:grpSpPr>
        <a:xfrm>
          <a:off x="0" y="0"/>
          <a:ext cx="0" cy="0"/>
          <a:chOff x="0" y="0"/>
          <a:chExt cx="0" cy="0"/>
        </a:xfrm>
      </p:grpSpPr>
      <p:sp>
        <p:nvSpPr>
          <p:cNvPr id="681" name="Google Shape;681;p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2" name="Google Shape;682;p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6" name="Shape 686"/>
        <p:cNvGrpSpPr/>
        <p:nvPr/>
      </p:nvGrpSpPr>
      <p:grpSpPr>
        <a:xfrm>
          <a:off x="0" y="0"/>
          <a:ext cx="0" cy="0"/>
          <a:chOff x="0" y="0"/>
          <a:chExt cx="0" cy="0"/>
        </a:xfrm>
      </p:grpSpPr>
      <p:sp>
        <p:nvSpPr>
          <p:cNvPr id="687" name="Google Shape;687;p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8" name="Google Shape;688;p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3" name="Shape 693"/>
        <p:cNvGrpSpPr/>
        <p:nvPr/>
      </p:nvGrpSpPr>
      <p:grpSpPr>
        <a:xfrm>
          <a:off x="0" y="0"/>
          <a:ext cx="0" cy="0"/>
          <a:chOff x="0" y="0"/>
          <a:chExt cx="0" cy="0"/>
        </a:xfrm>
      </p:grpSpPr>
      <p:sp>
        <p:nvSpPr>
          <p:cNvPr id="694" name="Google Shape;694;p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5" name="Google Shape;695;p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8" name="Shape 698"/>
        <p:cNvGrpSpPr/>
        <p:nvPr/>
      </p:nvGrpSpPr>
      <p:grpSpPr>
        <a:xfrm>
          <a:off x="0" y="0"/>
          <a:ext cx="0" cy="0"/>
          <a:chOff x="0" y="0"/>
          <a:chExt cx="0" cy="0"/>
        </a:xfrm>
      </p:grpSpPr>
      <p:sp>
        <p:nvSpPr>
          <p:cNvPr id="699" name="Google Shape;699;p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00" name="Google Shape;700;p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2" name="Google Shape;272;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0" name="Google Shape;280;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7" name="Google Shape;357;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5" name="Google Shape;365;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2" name="Google Shape;372;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 Id="rId3" Type="http://schemas.openxmlformats.org/officeDocument/2006/relationships/image" Target="../media/image6.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 Id="rId3" Type="http://schemas.openxmlformats.org/officeDocument/2006/relationships/image" Target="../media/image6.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 Id="rId3"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 Id="rId3" Type="http://schemas.openxmlformats.org/officeDocument/2006/relationships/image" Target="../media/image6.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 Id="rId3" Type="http://schemas.openxmlformats.org/officeDocument/2006/relationships/image" Target="../media/image6.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 Id="rId3" Type="http://schemas.openxmlformats.org/officeDocument/2006/relationships/image" Target="../media/image6.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 Id="rId3" Type="http://schemas.openxmlformats.org/officeDocument/2006/relationships/image" Target="../media/image6.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 Id="rId3" Type="http://schemas.openxmlformats.org/officeDocument/2006/relationships/image" Target="../media/image6.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 Id="rId3" Type="http://schemas.openxmlformats.org/officeDocument/2006/relationships/image" Target="../media/image6.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 Id="rId3" Type="http://schemas.openxmlformats.org/officeDocument/2006/relationships/image" Target="../media/image6.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 Id="rId3" Type="http://schemas.openxmlformats.org/officeDocument/2006/relationships/image" Target="../media/image6.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 Id="rId3" Type="http://schemas.openxmlformats.org/officeDocument/2006/relationships/image" Target="../media/image6.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 Id="rId3" Type="http://schemas.openxmlformats.org/officeDocument/2006/relationships/image" Target="../media/image6.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 Id="rId3" Type="http://schemas.openxmlformats.org/officeDocument/2006/relationships/image" Target="../media/image6.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 Id="rId3" Type="http://schemas.openxmlformats.org/officeDocument/2006/relationships/image" Target="../media/image6.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 Id="rId3" Type="http://schemas.openxmlformats.org/officeDocument/2006/relationships/image" Target="../media/image6.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 Id="rId6" Type="http://schemas.openxmlformats.org/officeDocument/2006/relationships/image" Target="../media/image6.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 Id="rId3" Type="http://schemas.openxmlformats.org/officeDocument/2006/relationships/image" Target="../media/image6.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jp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 Id="rId3"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 Id="rId3" Type="http://schemas.openxmlformats.org/officeDocument/2006/relationships/image" Target="../media/image6.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 Id="rId3" Type="http://schemas.openxmlformats.org/officeDocument/2006/relationships/image" Target="../media/image6.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 Id="rId3" Type="http://schemas.openxmlformats.org/officeDocument/2006/relationships/image" Target="../media/image6.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9" name="Shape 9"/>
        <p:cNvGrpSpPr/>
        <p:nvPr/>
      </p:nvGrpSpPr>
      <p:grpSpPr>
        <a:xfrm>
          <a:off x="0" y="0"/>
          <a:ext cx="0" cy="0"/>
          <a:chOff x="0" y="0"/>
          <a:chExt cx="0" cy="0"/>
        </a:xfrm>
      </p:grpSpPr>
      <p:sp>
        <p:nvSpPr>
          <p:cNvPr id="10" name="Google Shape;10;p48"/>
          <p:cNvSpPr txBox="1"/>
          <p:nvPr>
            <p:ph idx="1" type="subTitle"/>
          </p:nvPr>
        </p:nvSpPr>
        <p:spPr>
          <a:xfrm>
            <a:off x="724625" y="3187650"/>
            <a:ext cx="5351100" cy="399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sz="1800">
                <a:solidFill>
                  <a:schemeClr val="lt1"/>
                </a:solidFill>
                <a:latin typeface="Barlow"/>
                <a:ea typeface="Barlow"/>
                <a:cs typeface="Barlow"/>
                <a:sym typeface="Barlow"/>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1" name="Google Shape;11;p48"/>
          <p:cNvSpPr txBox="1"/>
          <p:nvPr>
            <p:ph type="title"/>
          </p:nvPr>
        </p:nvSpPr>
        <p:spPr>
          <a:xfrm>
            <a:off x="724625" y="1556250"/>
            <a:ext cx="4998300" cy="1661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4800"/>
              <a:buNone/>
              <a:defRPr sz="4800">
                <a:solidFill>
                  <a:schemeClr val="lt1"/>
                </a:solidFill>
              </a:defRPr>
            </a:lvl1pPr>
            <a:lvl2pPr lvl="1" algn="l">
              <a:lnSpc>
                <a:spcPct val="100000"/>
              </a:lnSpc>
              <a:spcBef>
                <a:spcPts val="0"/>
              </a:spcBef>
              <a:spcAft>
                <a:spcPts val="0"/>
              </a:spcAft>
              <a:buSzPts val="2400"/>
              <a:buNone/>
              <a:defRPr/>
            </a:lvl2pPr>
            <a:lvl3pPr lvl="2" algn="l">
              <a:lnSpc>
                <a:spcPct val="100000"/>
              </a:lnSpc>
              <a:spcBef>
                <a:spcPts val="0"/>
              </a:spcBef>
              <a:spcAft>
                <a:spcPts val="0"/>
              </a:spcAft>
              <a:buSzPts val="2400"/>
              <a:buNone/>
              <a:defRPr/>
            </a:lvl3pPr>
            <a:lvl4pPr lvl="3" algn="l">
              <a:lnSpc>
                <a:spcPct val="100000"/>
              </a:lnSpc>
              <a:spcBef>
                <a:spcPts val="0"/>
              </a:spcBef>
              <a:spcAft>
                <a:spcPts val="0"/>
              </a:spcAft>
              <a:buSzPts val="2400"/>
              <a:buNone/>
              <a:defRPr/>
            </a:lvl4pPr>
            <a:lvl5pPr lvl="4" algn="l">
              <a:lnSpc>
                <a:spcPct val="100000"/>
              </a:lnSpc>
              <a:spcBef>
                <a:spcPts val="0"/>
              </a:spcBef>
              <a:spcAft>
                <a:spcPts val="0"/>
              </a:spcAft>
              <a:buSzPts val="2400"/>
              <a:buNone/>
              <a:defRPr/>
            </a:lvl5pPr>
            <a:lvl6pPr lvl="5" algn="l">
              <a:lnSpc>
                <a:spcPct val="100000"/>
              </a:lnSpc>
              <a:spcBef>
                <a:spcPts val="0"/>
              </a:spcBef>
              <a:spcAft>
                <a:spcPts val="0"/>
              </a:spcAft>
              <a:buSzPts val="2400"/>
              <a:buNone/>
              <a:defRPr/>
            </a:lvl6pPr>
            <a:lvl7pPr lvl="6" algn="l">
              <a:lnSpc>
                <a:spcPct val="100000"/>
              </a:lnSpc>
              <a:spcBef>
                <a:spcPts val="0"/>
              </a:spcBef>
              <a:spcAft>
                <a:spcPts val="0"/>
              </a:spcAft>
              <a:buSzPts val="2400"/>
              <a:buNone/>
              <a:defRPr/>
            </a:lvl7pPr>
            <a:lvl8pPr lvl="7" algn="l">
              <a:lnSpc>
                <a:spcPct val="100000"/>
              </a:lnSpc>
              <a:spcBef>
                <a:spcPts val="0"/>
              </a:spcBef>
              <a:spcAft>
                <a:spcPts val="0"/>
              </a:spcAft>
              <a:buSzPts val="2400"/>
              <a:buNone/>
              <a:defRPr/>
            </a:lvl8pPr>
            <a:lvl9pPr lvl="8" algn="l">
              <a:lnSpc>
                <a:spcPct val="100000"/>
              </a:lnSpc>
              <a:spcBef>
                <a:spcPts val="0"/>
              </a:spcBef>
              <a:spcAft>
                <a:spcPts val="0"/>
              </a:spcAft>
              <a:buSzPts val="2400"/>
              <a:buNone/>
              <a:defRPr/>
            </a:lvl9pPr>
          </a:lstStyle>
          <a:p/>
        </p:txBody>
      </p:sp>
      <p:pic>
        <p:nvPicPr>
          <p:cNvPr id="12" name="Google Shape;12;p48"/>
          <p:cNvPicPr preferRelativeResize="0"/>
          <p:nvPr/>
        </p:nvPicPr>
        <p:blipFill rotWithShape="1">
          <a:blip r:embed="rId3">
            <a:alphaModFix/>
          </a:blip>
          <a:srcRect b="0" l="0" r="0" t="0"/>
          <a:stretch/>
        </p:blipFill>
        <p:spPr>
          <a:xfrm>
            <a:off x="5934075" y="-1494325"/>
            <a:ext cx="2533651" cy="7595549"/>
          </a:xfrm>
          <a:prstGeom prst="rect">
            <a:avLst/>
          </a:prstGeom>
          <a:noFill/>
          <a:ln>
            <a:noFill/>
          </a:ln>
        </p:spPr>
      </p:pic>
      <p:sp>
        <p:nvSpPr>
          <p:cNvPr id="13" name="Google Shape;13;p48"/>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Comfortaa"/>
                <a:ea typeface="Comfortaa"/>
                <a:cs typeface="Comfortaa"/>
                <a:sym typeface="Comforta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Comfortaa"/>
                <a:ea typeface="Comfortaa"/>
                <a:cs typeface="Comfortaa"/>
                <a:sym typeface="Comforta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Comfortaa"/>
                <a:ea typeface="Comfortaa"/>
                <a:cs typeface="Comfortaa"/>
                <a:sym typeface="Comforta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Comfortaa"/>
                <a:ea typeface="Comfortaa"/>
                <a:cs typeface="Comfortaa"/>
                <a:sym typeface="Comforta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Comfortaa"/>
                <a:ea typeface="Comfortaa"/>
                <a:cs typeface="Comfortaa"/>
                <a:sym typeface="Comforta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Comfortaa"/>
                <a:ea typeface="Comfortaa"/>
                <a:cs typeface="Comfortaa"/>
                <a:sym typeface="Comforta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Comfortaa"/>
                <a:ea typeface="Comfortaa"/>
                <a:cs typeface="Comfortaa"/>
                <a:sym typeface="Comforta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Comfortaa"/>
                <a:ea typeface="Comfortaa"/>
                <a:cs typeface="Comfortaa"/>
                <a:sym typeface="Comforta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Comfortaa"/>
                <a:ea typeface="Comfortaa"/>
                <a:cs typeface="Comfortaa"/>
                <a:sym typeface="Comforta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blipFill>
          <a:blip r:embed="rId2">
            <a:alphaModFix/>
          </a:blip>
          <a:stretch>
            <a:fillRect/>
          </a:stretch>
        </a:blipFill>
      </p:bgPr>
    </p:bg>
    <p:spTree>
      <p:nvGrpSpPr>
        <p:cNvPr id="57" name="Shape 57"/>
        <p:cNvGrpSpPr/>
        <p:nvPr/>
      </p:nvGrpSpPr>
      <p:grpSpPr>
        <a:xfrm>
          <a:off x="0" y="0"/>
          <a:ext cx="0" cy="0"/>
          <a:chOff x="0" y="0"/>
          <a:chExt cx="0" cy="0"/>
        </a:xfrm>
      </p:grpSpPr>
      <p:sp>
        <p:nvSpPr>
          <p:cNvPr id="58" name="Google Shape;58;p57"/>
          <p:cNvSpPr txBox="1"/>
          <p:nvPr>
            <p:ph idx="1" type="subTitle"/>
          </p:nvPr>
        </p:nvSpPr>
        <p:spPr>
          <a:xfrm>
            <a:off x="741975" y="3145019"/>
            <a:ext cx="2677500" cy="651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sz="1800">
                <a:solidFill>
                  <a:schemeClr val="lt1"/>
                </a:solidFill>
                <a:latin typeface="Barlow"/>
                <a:ea typeface="Barlow"/>
                <a:cs typeface="Barlow"/>
                <a:sym typeface="Barlow"/>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59" name="Google Shape;59;p57"/>
          <p:cNvSpPr txBox="1"/>
          <p:nvPr>
            <p:ph type="title"/>
          </p:nvPr>
        </p:nvSpPr>
        <p:spPr>
          <a:xfrm>
            <a:off x="759300" y="2258906"/>
            <a:ext cx="4476300" cy="867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2400"/>
              <a:buNone/>
              <a:defRPr/>
            </a:lvl2pPr>
            <a:lvl3pPr lvl="2" algn="l">
              <a:lnSpc>
                <a:spcPct val="100000"/>
              </a:lnSpc>
              <a:spcBef>
                <a:spcPts val="0"/>
              </a:spcBef>
              <a:spcAft>
                <a:spcPts val="0"/>
              </a:spcAft>
              <a:buSzPts val="2400"/>
              <a:buNone/>
              <a:defRPr/>
            </a:lvl3pPr>
            <a:lvl4pPr lvl="3" algn="l">
              <a:lnSpc>
                <a:spcPct val="100000"/>
              </a:lnSpc>
              <a:spcBef>
                <a:spcPts val="0"/>
              </a:spcBef>
              <a:spcAft>
                <a:spcPts val="0"/>
              </a:spcAft>
              <a:buSzPts val="2400"/>
              <a:buNone/>
              <a:defRPr/>
            </a:lvl4pPr>
            <a:lvl5pPr lvl="4" algn="l">
              <a:lnSpc>
                <a:spcPct val="100000"/>
              </a:lnSpc>
              <a:spcBef>
                <a:spcPts val="0"/>
              </a:spcBef>
              <a:spcAft>
                <a:spcPts val="0"/>
              </a:spcAft>
              <a:buSzPts val="2400"/>
              <a:buNone/>
              <a:defRPr/>
            </a:lvl5pPr>
            <a:lvl6pPr lvl="5" algn="l">
              <a:lnSpc>
                <a:spcPct val="100000"/>
              </a:lnSpc>
              <a:spcBef>
                <a:spcPts val="0"/>
              </a:spcBef>
              <a:spcAft>
                <a:spcPts val="0"/>
              </a:spcAft>
              <a:buSzPts val="2400"/>
              <a:buNone/>
              <a:defRPr/>
            </a:lvl6pPr>
            <a:lvl7pPr lvl="6" algn="l">
              <a:lnSpc>
                <a:spcPct val="100000"/>
              </a:lnSpc>
              <a:spcBef>
                <a:spcPts val="0"/>
              </a:spcBef>
              <a:spcAft>
                <a:spcPts val="0"/>
              </a:spcAft>
              <a:buSzPts val="2400"/>
              <a:buNone/>
              <a:defRPr/>
            </a:lvl7pPr>
            <a:lvl8pPr lvl="7" algn="l">
              <a:lnSpc>
                <a:spcPct val="100000"/>
              </a:lnSpc>
              <a:spcBef>
                <a:spcPts val="0"/>
              </a:spcBef>
              <a:spcAft>
                <a:spcPts val="0"/>
              </a:spcAft>
              <a:buSzPts val="2400"/>
              <a:buNone/>
              <a:defRPr/>
            </a:lvl8pPr>
            <a:lvl9pPr lvl="8" algn="l">
              <a:lnSpc>
                <a:spcPct val="100000"/>
              </a:lnSpc>
              <a:spcBef>
                <a:spcPts val="0"/>
              </a:spcBef>
              <a:spcAft>
                <a:spcPts val="0"/>
              </a:spcAft>
              <a:buSzPts val="2400"/>
              <a:buNone/>
              <a:defRPr/>
            </a:lvl9pPr>
          </a:lstStyle>
          <a:p/>
        </p:txBody>
      </p:sp>
      <p:sp>
        <p:nvSpPr>
          <p:cNvPr id="60" name="Google Shape;60;p57"/>
          <p:cNvSpPr txBox="1"/>
          <p:nvPr/>
        </p:nvSpPr>
        <p:spPr>
          <a:xfrm>
            <a:off x="796050" y="616200"/>
            <a:ext cx="921900" cy="9219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800"/>
              <a:buFont typeface="Arial"/>
              <a:buNone/>
            </a:pPr>
            <a:r>
              <a:t/>
            </a:r>
            <a:endParaRPr b="1" i="0" sz="4800" u="none" cap="none" strike="noStrike">
              <a:solidFill>
                <a:srgbClr val="FFFFFF"/>
              </a:solidFill>
              <a:latin typeface="Comfortaa"/>
              <a:ea typeface="Comfortaa"/>
              <a:cs typeface="Comfortaa"/>
              <a:sym typeface="Comfortaa"/>
            </a:endParaRPr>
          </a:p>
        </p:txBody>
      </p:sp>
      <p:sp>
        <p:nvSpPr>
          <p:cNvPr id="61" name="Google Shape;61;p57"/>
          <p:cNvSpPr txBox="1"/>
          <p:nvPr>
            <p:ph idx="2" type="title"/>
          </p:nvPr>
        </p:nvSpPr>
        <p:spPr>
          <a:xfrm>
            <a:off x="759300" y="1347481"/>
            <a:ext cx="1014000" cy="867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600"/>
              <a:buNone/>
              <a:defRPr sz="6000">
                <a:solidFill>
                  <a:schemeClr val="accent2"/>
                </a:solidFill>
              </a:defRPr>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p:txBody>
      </p:sp>
      <p:pic>
        <p:nvPicPr>
          <p:cNvPr id="62" name="Google Shape;62;p57"/>
          <p:cNvPicPr preferRelativeResize="0"/>
          <p:nvPr/>
        </p:nvPicPr>
        <p:blipFill rotWithShape="1">
          <a:blip r:embed="rId3">
            <a:alphaModFix/>
          </a:blip>
          <a:srcRect b="0" l="0" r="0" t="0"/>
          <a:stretch/>
        </p:blipFill>
        <p:spPr>
          <a:xfrm>
            <a:off x="5382225" y="-1466025"/>
            <a:ext cx="2533651" cy="7595549"/>
          </a:xfrm>
          <a:prstGeom prst="rect">
            <a:avLst/>
          </a:prstGeom>
          <a:noFill/>
          <a:ln>
            <a:noFill/>
          </a:ln>
        </p:spPr>
      </p:pic>
      <p:sp>
        <p:nvSpPr>
          <p:cNvPr id="63" name="Google Shape;63;p57"/>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Comfortaa"/>
                <a:ea typeface="Comfortaa"/>
                <a:cs typeface="Comfortaa"/>
                <a:sym typeface="Comforta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Comfortaa"/>
                <a:ea typeface="Comfortaa"/>
                <a:cs typeface="Comfortaa"/>
                <a:sym typeface="Comforta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Comfortaa"/>
                <a:ea typeface="Comfortaa"/>
                <a:cs typeface="Comfortaa"/>
                <a:sym typeface="Comforta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Comfortaa"/>
                <a:ea typeface="Comfortaa"/>
                <a:cs typeface="Comfortaa"/>
                <a:sym typeface="Comforta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Comfortaa"/>
                <a:ea typeface="Comfortaa"/>
                <a:cs typeface="Comfortaa"/>
                <a:sym typeface="Comforta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Comfortaa"/>
                <a:ea typeface="Comfortaa"/>
                <a:cs typeface="Comfortaa"/>
                <a:sym typeface="Comforta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Comfortaa"/>
                <a:ea typeface="Comfortaa"/>
                <a:cs typeface="Comfortaa"/>
                <a:sym typeface="Comforta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Comfortaa"/>
                <a:ea typeface="Comfortaa"/>
                <a:cs typeface="Comfortaa"/>
                <a:sym typeface="Comforta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Comfortaa"/>
                <a:ea typeface="Comfortaa"/>
                <a:cs typeface="Comfortaa"/>
                <a:sym typeface="Comforta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blipFill>
          <a:blip r:embed="rId2">
            <a:alphaModFix/>
          </a:blip>
          <a:stretch>
            <a:fillRect/>
          </a:stretch>
        </a:blipFill>
      </p:bgPr>
    </p:bg>
    <p:spTree>
      <p:nvGrpSpPr>
        <p:cNvPr id="64" name="Shape 64"/>
        <p:cNvGrpSpPr/>
        <p:nvPr/>
      </p:nvGrpSpPr>
      <p:grpSpPr>
        <a:xfrm>
          <a:off x="0" y="0"/>
          <a:ext cx="0" cy="0"/>
          <a:chOff x="0" y="0"/>
          <a:chExt cx="0" cy="0"/>
        </a:xfrm>
      </p:grpSpPr>
      <p:sp>
        <p:nvSpPr>
          <p:cNvPr id="65" name="Google Shape;65;p58"/>
          <p:cNvSpPr txBox="1"/>
          <p:nvPr>
            <p:ph idx="1" type="body"/>
          </p:nvPr>
        </p:nvSpPr>
        <p:spPr>
          <a:xfrm>
            <a:off x="4906275" y="2983075"/>
            <a:ext cx="3200400" cy="893700"/>
          </a:xfrm>
          <a:prstGeom prst="rect">
            <a:avLst/>
          </a:prstGeom>
          <a:noFill/>
          <a:ln>
            <a:noFill/>
          </a:ln>
        </p:spPr>
        <p:txBody>
          <a:bodyPr anchorCtr="0" anchor="t" bIns="91425" lIns="91425" spcFirstLastPara="1" rIns="91425" wrap="square" tIns="91425">
            <a:noAutofit/>
          </a:bodyPr>
          <a:lstStyle>
            <a:lvl1pPr indent="-317500" lvl="0" marL="457200" algn="ctr">
              <a:lnSpc>
                <a:spcPct val="100000"/>
              </a:lnSpc>
              <a:spcBef>
                <a:spcPts val="0"/>
              </a:spcBef>
              <a:spcAft>
                <a:spcPts val="0"/>
              </a:spcAft>
              <a:buSzPts val="1400"/>
              <a:buChar char="●"/>
              <a:defRPr sz="1400">
                <a:solidFill>
                  <a:schemeClr val="lt1"/>
                </a:solidFill>
                <a:latin typeface="Barlow"/>
                <a:ea typeface="Barlow"/>
                <a:cs typeface="Barlow"/>
                <a:sym typeface="Barlow"/>
              </a:defRPr>
            </a:lvl1pPr>
            <a:lvl2pPr indent="-304800" lvl="1" marL="914400" algn="l">
              <a:lnSpc>
                <a:spcPct val="100000"/>
              </a:lnSpc>
              <a:spcBef>
                <a:spcPts val="0"/>
              </a:spcBef>
              <a:spcAft>
                <a:spcPts val="0"/>
              </a:spcAft>
              <a:buSzPts val="1200"/>
              <a:buChar char="○"/>
              <a:defRPr sz="1200"/>
            </a:lvl2pPr>
            <a:lvl3pPr indent="-304800" lvl="2" marL="1371600" algn="l">
              <a:lnSpc>
                <a:spcPct val="100000"/>
              </a:lnSpc>
              <a:spcBef>
                <a:spcPts val="0"/>
              </a:spcBef>
              <a:spcAft>
                <a:spcPts val="0"/>
              </a:spcAft>
              <a:buSzPts val="1200"/>
              <a:buChar char="■"/>
              <a:defRPr sz="1200"/>
            </a:lvl3pPr>
            <a:lvl4pPr indent="-304800" lvl="3" marL="1828800" algn="l">
              <a:lnSpc>
                <a:spcPct val="100000"/>
              </a:lnSpc>
              <a:spcBef>
                <a:spcPts val="0"/>
              </a:spcBef>
              <a:spcAft>
                <a:spcPts val="0"/>
              </a:spcAft>
              <a:buSzPts val="1200"/>
              <a:buChar char="●"/>
              <a:defRPr sz="1200"/>
            </a:lvl4pPr>
            <a:lvl5pPr indent="-304800" lvl="4" marL="2286000" algn="l">
              <a:lnSpc>
                <a:spcPct val="100000"/>
              </a:lnSpc>
              <a:spcBef>
                <a:spcPts val="0"/>
              </a:spcBef>
              <a:spcAft>
                <a:spcPts val="0"/>
              </a:spcAft>
              <a:buSzPts val="1200"/>
              <a:buChar char="○"/>
              <a:defRPr sz="1200"/>
            </a:lvl5pPr>
            <a:lvl6pPr indent="-304800" lvl="5" marL="2743200" algn="l">
              <a:lnSpc>
                <a:spcPct val="100000"/>
              </a:lnSpc>
              <a:spcBef>
                <a:spcPts val="0"/>
              </a:spcBef>
              <a:spcAft>
                <a:spcPts val="0"/>
              </a:spcAft>
              <a:buSzPts val="1200"/>
              <a:buChar char="■"/>
              <a:defRPr sz="1200"/>
            </a:lvl6pPr>
            <a:lvl7pPr indent="-304800" lvl="6" marL="3200400" algn="l">
              <a:lnSpc>
                <a:spcPct val="100000"/>
              </a:lnSpc>
              <a:spcBef>
                <a:spcPts val="0"/>
              </a:spcBef>
              <a:spcAft>
                <a:spcPts val="0"/>
              </a:spcAft>
              <a:buSzPts val="1200"/>
              <a:buChar char="●"/>
              <a:defRPr sz="1200"/>
            </a:lvl7pPr>
            <a:lvl8pPr indent="-304800" lvl="7" marL="3657600" algn="l">
              <a:lnSpc>
                <a:spcPct val="100000"/>
              </a:lnSpc>
              <a:spcBef>
                <a:spcPts val="0"/>
              </a:spcBef>
              <a:spcAft>
                <a:spcPts val="0"/>
              </a:spcAft>
              <a:buSzPts val="1200"/>
              <a:buChar char="○"/>
              <a:defRPr sz="1200"/>
            </a:lvl8pPr>
            <a:lvl9pPr indent="-304800" lvl="8" marL="4114800" algn="l">
              <a:lnSpc>
                <a:spcPct val="100000"/>
              </a:lnSpc>
              <a:spcBef>
                <a:spcPts val="0"/>
              </a:spcBef>
              <a:spcAft>
                <a:spcPts val="0"/>
              </a:spcAft>
              <a:buSzPts val="1200"/>
              <a:buChar char="■"/>
              <a:defRPr sz="1200"/>
            </a:lvl9pPr>
          </a:lstStyle>
          <a:p/>
        </p:txBody>
      </p:sp>
      <p:sp>
        <p:nvSpPr>
          <p:cNvPr id="66" name="Google Shape;66;p58"/>
          <p:cNvSpPr txBox="1"/>
          <p:nvPr>
            <p:ph type="title"/>
          </p:nvPr>
        </p:nvSpPr>
        <p:spPr>
          <a:xfrm>
            <a:off x="689300" y="539925"/>
            <a:ext cx="7730100" cy="319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rgbClr val="FFFFFF"/>
              </a:buClr>
              <a:buSzPts val="2500"/>
              <a:buFont typeface="Comfortaa"/>
              <a:buNone/>
              <a:defRPr b="1">
                <a:solidFill>
                  <a:srgbClr val="FFFFFF"/>
                </a:solidFill>
                <a:latin typeface="Comfortaa"/>
                <a:ea typeface="Comfortaa"/>
                <a:cs typeface="Comfortaa"/>
                <a:sym typeface="Comfortaa"/>
              </a:defRPr>
            </a:lvl1pPr>
            <a:lvl2pPr lvl="1" algn="l">
              <a:lnSpc>
                <a:spcPct val="100000"/>
              </a:lnSpc>
              <a:spcBef>
                <a:spcPts val="0"/>
              </a:spcBef>
              <a:spcAft>
                <a:spcPts val="0"/>
              </a:spcAft>
              <a:buClr>
                <a:srgbClr val="FFFFFF"/>
              </a:buClr>
              <a:buSzPts val="2800"/>
              <a:buFont typeface="Comfortaa"/>
              <a:buNone/>
              <a:defRPr b="1" sz="2800">
                <a:solidFill>
                  <a:srgbClr val="FFFFFF"/>
                </a:solidFill>
                <a:latin typeface="Comfortaa"/>
                <a:ea typeface="Comfortaa"/>
                <a:cs typeface="Comfortaa"/>
                <a:sym typeface="Comfortaa"/>
              </a:defRPr>
            </a:lvl2pPr>
            <a:lvl3pPr lvl="2" algn="l">
              <a:lnSpc>
                <a:spcPct val="100000"/>
              </a:lnSpc>
              <a:spcBef>
                <a:spcPts val="0"/>
              </a:spcBef>
              <a:spcAft>
                <a:spcPts val="0"/>
              </a:spcAft>
              <a:buClr>
                <a:srgbClr val="FFFFFF"/>
              </a:buClr>
              <a:buSzPts val="2800"/>
              <a:buFont typeface="Comfortaa"/>
              <a:buNone/>
              <a:defRPr b="1" sz="2800">
                <a:solidFill>
                  <a:srgbClr val="FFFFFF"/>
                </a:solidFill>
                <a:latin typeface="Comfortaa"/>
                <a:ea typeface="Comfortaa"/>
                <a:cs typeface="Comfortaa"/>
                <a:sym typeface="Comfortaa"/>
              </a:defRPr>
            </a:lvl3pPr>
            <a:lvl4pPr lvl="3" algn="l">
              <a:lnSpc>
                <a:spcPct val="100000"/>
              </a:lnSpc>
              <a:spcBef>
                <a:spcPts val="0"/>
              </a:spcBef>
              <a:spcAft>
                <a:spcPts val="0"/>
              </a:spcAft>
              <a:buClr>
                <a:srgbClr val="FFFFFF"/>
              </a:buClr>
              <a:buSzPts val="2800"/>
              <a:buFont typeface="Comfortaa"/>
              <a:buNone/>
              <a:defRPr b="1" sz="2800">
                <a:solidFill>
                  <a:srgbClr val="FFFFFF"/>
                </a:solidFill>
                <a:latin typeface="Comfortaa"/>
                <a:ea typeface="Comfortaa"/>
                <a:cs typeface="Comfortaa"/>
                <a:sym typeface="Comfortaa"/>
              </a:defRPr>
            </a:lvl4pPr>
            <a:lvl5pPr lvl="4" algn="l">
              <a:lnSpc>
                <a:spcPct val="100000"/>
              </a:lnSpc>
              <a:spcBef>
                <a:spcPts val="0"/>
              </a:spcBef>
              <a:spcAft>
                <a:spcPts val="0"/>
              </a:spcAft>
              <a:buClr>
                <a:srgbClr val="FFFFFF"/>
              </a:buClr>
              <a:buSzPts val="2800"/>
              <a:buFont typeface="Comfortaa"/>
              <a:buNone/>
              <a:defRPr b="1" sz="2800">
                <a:solidFill>
                  <a:srgbClr val="FFFFFF"/>
                </a:solidFill>
                <a:latin typeface="Comfortaa"/>
                <a:ea typeface="Comfortaa"/>
                <a:cs typeface="Comfortaa"/>
                <a:sym typeface="Comfortaa"/>
              </a:defRPr>
            </a:lvl5pPr>
            <a:lvl6pPr lvl="5" algn="l">
              <a:lnSpc>
                <a:spcPct val="100000"/>
              </a:lnSpc>
              <a:spcBef>
                <a:spcPts val="0"/>
              </a:spcBef>
              <a:spcAft>
                <a:spcPts val="0"/>
              </a:spcAft>
              <a:buClr>
                <a:srgbClr val="FFFFFF"/>
              </a:buClr>
              <a:buSzPts val="2800"/>
              <a:buFont typeface="Comfortaa"/>
              <a:buNone/>
              <a:defRPr b="1" sz="2800">
                <a:solidFill>
                  <a:srgbClr val="FFFFFF"/>
                </a:solidFill>
                <a:latin typeface="Comfortaa"/>
                <a:ea typeface="Comfortaa"/>
                <a:cs typeface="Comfortaa"/>
                <a:sym typeface="Comfortaa"/>
              </a:defRPr>
            </a:lvl6pPr>
            <a:lvl7pPr lvl="6" algn="l">
              <a:lnSpc>
                <a:spcPct val="100000"/>
              </a:lnSpc>
              <a:spcBef>
                <a:spcPts val="0"/>
              </a:spcBef>
              <a:spcAft>
                <a:spcPts val="0"/>
              </a:spcAft>
              <a:buClr>
                <a:srgbClr val="FFFFFF"/>
              </a:buClr>
              <a:buSzPts val="2800"/>
              <a:buFont typeface="Comfortaa"/>
              <a:buNone/>
              <a:defRPr b="1" sz="2800">
                <a:solidFill>
                  <a:srgbClr val="FFFFFF"/>
                </a:solidFill>
                <a:latin typeface="Comfortaa"/>
                <a:ea typeface="Comfortaa"/>
                <a:cs typeface="Comfortaa"/>
                <a:sym typeface="Comfortaa"/>
              </a:defRPr>
            </a:lvl7pPr>
            <a:lvl8pPr lvl="7" algn="l">
              <a:lnSpc>
                <a:spcPct val="100000"/>
              </a:lnSpc>
              <a:spcBef>
                <a:spcPts val="0"/>
              </a:spcBef>
              <a:spcAft>
                <a:spcPts val="0"/>
              </a:spcAft>
              <a:buClr>
                <a:srgbClr val="FFFFFF"/>
              </a:buClr>
              <a:buSzPts val="2800"/>
              <a:buFont typeface="Comfortaa"/>
              <a:buNone/>
              <a:defRPr b="1" sz="2800">
                <a:solidFill>
                  <a:srgbClr val="FFFFFF"/>
                </a:solidFill>
                <a:latin typeface="Comfortaa"/>
                <a:ea typeface="Comfortaa"/>
                <a:cs typeface="Comfortaa"/>
                <a:sym typeface="Comfortaa"/>
              </a:defRPr>
            </a:lvl8pPr>
            <a:lvl9pPr lvl="8" algn="l">
              <a:lnSpc>
                <a:spcPct val="100000"/>
              </a:lnSpc>
              <a:spcBef>
                <a:spcPts val="0"/>
              </a:spcBef>
              <a:spcAft>
                <a:spcPts val="0"/>
              </a:spcAft>
              <a:buClr>
                <a:srgbClr val="FFFFFF"/>
              </a:buClr>
              <a:buSzPts val="2800"/>
              <a:buFont typeface="Comfortaa"/>
              <a:buNone/>
              <a:defRPr b="1" sz="2800">
                <a:solidFill>
                  <a:srgbClr val="FFFFFF"/>
                </a:solidFill>
                <a:latin typeface="Comfortaa"/>
                <a:ea typeface="Comfortaa"/>
                <a:cs typeface="Comfortaa"/>
                <a:sym typeface="Comfortaa"/>
              </a:defRPr>
            </a:lvl9pPr>
          </a:lstStyle>
          <a:p/>
        </p:txBody>
      </p:sp>
      <p:sp>
        <p:nvSpPr>
          <p:cNvPr id="67" name="Google Shape;67;p58"/>
          <p:cNvSpPr txBox="1"/>
          <p:nvPr>
            <p:ph idx="2" type="subTitle"/>
          </p:nvPr>
        </p:nvSpPr>
        <p:spPr>
          <a:xfrm>
            <a:off x="4906275" y="2661550"/>
            <a:ext cx="3200400" cy="301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600"/>
              <a:buNone/>
              <a:defRPr b="1" sz="18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sp>
        <p:nvSpPr>
          <p:cNvPr id="68" name="Google Shape;68;p58"/>
          <p:cNvSpPr txBox="1"/>
          <p:nvPr>
            <p:ph idx="3" type="body"/>
          </p:nvPr>
        </p:nvSpPr>
        <p:spPr>
          <a:xfrm>
            <a:off x="1037325" y="2983075"/>
            <a:ext cx="3200400" cy="893700"/>
          </a:xfrm>
          <a:prstGeom prst="rect">
            <a:avLst/>
          </a:prstGeom>
          <a:noFill/>
          <a:ln>
            <a:noFill/>
          </a:ln>
        </p:spPr>
        <p:txBody>
          <a:bodyPr anchorCtr="0" anchor="t" bIns="91425" lIns="91425" spcFirstLastPara="1" rIns="91425" wrap="square" tIns="91425">
            <a:noAutofit/>
          </a:bodyPr>
          <a:lstStyle>
            <a:lvl1pPr indent="-317500" lvl="0" marL="457200" algn="ctr">
              <a:lnSpc>
                <a:spcPct val="100000"/>
              </a:lnSpc>
              <a:spcBef>
                <a:spcPts val="0"/>
              </a:spcBef>
              <a:spcAft>
                <a:spcPts val="0"/>
              </a:spcAft>
              <a:buSzPts val="1400"/>
              <a:buChar char="●"/>
              <a:defRPr sz="1400">
                <a:solidFill>
                  <a:schemeClr val="lt1"/>
                </a:solidFill>
                <a:latin typeface="Barlow"/>
                <a:ea typeface="Barlow"/>
                <a:cs typeface="Barlow"/>
                <a:sym typeface="Barlow"/>
              </a:defRPr>
            </a:lvl1pPr>
            <a:lvl2pPr indent="-304800" lvl="1" marL="914400" algn="l">
              <a:lnSpc>
                <a:spcPct val="100000"/>
              </a:lnSpc>
              <a:spcBef>
                <a:spcPts val="0"/>
              </a:spcBef>
              <a:spcAft>
                <a:spcPts val="0"/>
              </a:spcAft>
              <a:buSzPts val="1200"/>
              <a:buChar char="○"/>
              <a:defRPr sz="1200"/>
            </a:lvl2pPr>
            <a:lvl3pPr indent="-304800" lvl="2" marL="1371600" algn="l">
              <a:lnSpc>
                <a:spcPct val="100000"/>
              </a:lnSpc>
              <a:spcBef>
                <a:spcPts val="0"/>
              </a:spcBef>
              <a:spcAft>
                <a:spcPts val="0"/>
              </a:spcAft>
              <a:buSzPts val="1200"/>
              <a:buChar char="■"/>
              <a:defRPr sz="1200"/>
            </a:lvl3pPr>
            <a:lvl4pPr indent="-304800" lvl="3" marL="1828800" algn="l">
              <a:lnSpc>
                <a:spcPct val="100000"/>
              </a:lnSpc>
              <a:spcBef>
                <a:spcPts val="0"/>
              </a:spcBef>
              <a:spcAft>
                <a:spcPts val="0"/>
              </a:spcAft>
              <a:buSzPts val="1200"/>
              <a:buChar char="●"/>
              <a:defRPr sz="1200"/>
            </a:lvl4pPr>
            <a:lvl5pPr indent="-304800" lvl="4" marL="2286000" algn="l">
              <a:lnSpc>
                <a:spcPct val="100000"/>
              </a:lnSpc>
              <a:spcBef>
                <a:spcPts val="0"/>
              </a:spcBef>
              <a:spcAft>
                <a:spcPts val="0"/>
              </a:spcAft>
              <a:buSzPts val="1200"/>
              <a:buChar char="○"/>
              <a:defRPr sz="1200"/>
            </a:lvl5pPr>
            <a:lvl6pPr indent="-304800" lvl="5" marL="2743200" algn="l">
              <a:lnSpc>
                <a:spcPct val="100000"/>
              </a:lnSpc>
              <a:spcBef>
                <a:spcPts val="0"/>
              </a:spcBef>
              <a:spcAft>
                <a:spcPts val="0"/>
              </a:spcAft>
              <a:buSzPts val="1200"/>
              <a:buChar char="■"/>
              <a:defRPr sz="1200"/>
            </a:lvl6pPr>
            <a:lvl7pPr indent="-304800" lvl="6" marL="3200400" algn="l">
              <a:lnSpc>
                <a:spcPct val="100000"/>
              </a:lnSpc>
              <a:spcBef>
                <a:spcPts val="0"/>
              </a:spcBef>
              <a:spcAft>
                <a:spcPts val="0"/>
              </a:spcAft>
              <a:buSzPts val="1200"/>
              <a:buChar char="●"/>
              <a:defRPr sz="1200"/>
            </a:lvl7pPr>
            <a:lvl8pPr indent="-304800" lvl="7" marL="3657600" algn="l">
              <a:lnSpc>
                <a:spcPct val="100000"/>
              </a:lnSpc>
              <a:spcBef>
                <a:spcPts val="0"/>
              </a:spcBef>
              <a:spcAft>
                <a:spcPts val="0"/>
              </a:spcAft>
              <a:buSzPts val="1200"/>
              <a:buChar char="○"/>
              <a:defRPr sz="1200"/>
            </a:lvl8pPr>
            <a:lvl9pPr indent="-304800" lvl="8" marL="4114800" algn="l">
              <a:lnSpc>
                <a:spcPct val="100000"/>
              </a:lnSpc>
              <a:spcBef>
                <a:spcPts val="0"/>
              </a:spcBef>
              <a:spcAft>
                <a:spcPts val="0"/>
              </a:spcAft>
              <a:buSzPts val="1200"/>
              <a:buChar char="■"/>
              <a:defRPr sz="1200"/>
            </a:lvl9pPr>
          </a:lstStyle>
          <a:p/>
        </p:txBody>
      </p:sp>
      <p:sp>
        <p:nvSpPr>
          <p:cNvPr id="69" name="Google Shape;69;p58"/>
          <p:cNvSpPr txBox="1"/>
          <p:nvPr>
            <p:ph idx="4" type="subTitle"/>
          </p:nvPr>
        </p:nvSpPr>
        <p:spPr>
          <a:xfrm>
            <a:off x="1037325" y="2661550"/>
            <a:ext cx="3200400" cy="301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600"/>
              <a:buNone/>
              <a:defRPr b="1" sz="18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pic>
        <p:nvPicPr>
          <p:cNvPr id="70" name="Google Shape;70;p58"/>
          <p:cNvPicPr preferRelativeResize="0"/>
          <p:nvPr/>
        </p:nvPicPr>
        <p:blipFill rotWithShape="1">
          <a:blip r:embed="rId3">
            <a:alphaModFix/>
          </a:blip>
          <a:srcRect b="0" l="0" r="0" t="0"/>
          <a:stretch/>
        </p:blipFill>
        <p:spPr>
          <a:xfrm rot="-3647090">
            <a:off x="7429501" y="-2835751"/>
            <a:ext cx="2533652" cy="7595555"/>
          </a:xfrm>
          <a:prstGeom prst="rect">
            <a:avLst/>
          </a:prstGeom>
          <a:noFill/>
          <a:ln>
            <a:noFill/>
          </a:ln>
        </p:spPr>
      </p:pic>
      <p:pic>
        <p:nvPicPr>
          <p:cNvPr id="71" name="Google Shape;71;p58"/>
          <p:cNvPicPr preferRelativeResize="0"/>
          <p:nvPr/>
        </p:nvPicPr>
        <p:blipFill rotWithShape="1">
          <a:blip r:embed="rId3">
            <a:alphaModFix/>
          </a:blip>
          <a:srcRect b="0" l="0" r="0" t="0"/>
          <a:stretch/>
        </p:blipFill>
        <p:spPr>
          <a:xfrm rot="-3647090">
            <a:off x="-142874" y="1631474"/>
            <a:ext cx="2533652" cy="7595555"/>
          </a:xfrm>
          <a:prstGeom prst="rect">
            <a:avLst/>
          </a:prstGeom>
          <a:noFill/>
          <a:ln>
            <a:noFill/>
          </a:ln>
        </p:spPr>
      </p:pic>
      <p:sp>
        <p:nvSpPr>
          <p:cNvPr id="72" name="Google Shape;72;p58"/>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Barlow"/>
                <a:ea typeface="Barlow"/>
                <a:cs typeface="Barlow"/>
                <a:sym typeface="Barlow"/>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Barlow"/>
                <a:ea typeface="Barlow"/>
                <a:cs typeface="Barlow"/>
                <a:sym typeface="Barlow"/>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Barlow"/>
                <a:ea typeface="Barlow"/>
                <a:cs typeface="Barlow"/>
                <a:sym typeface="Barlow"/>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Barlow"/>
                <a:ea typeface="Barlow"/>
                <a:cs typeface="Barlow"/>
                <a:sym typeface="Barlow"/>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Barlow"/>
                <a:ea typeface="Barlow"/>
                <a:cs typeface="Barlow"/>
                <a:sym typeface="Barlow"/>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Barlow"/>
                <a:ea typeface="Barlow"/>
                <a:cs typeface="Barlow"/>
                <a:sym typeface="Barlow"/>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Barlow"/>
                <a:ea typeface="Barlow"/>
                <a:cs typeface="Barlow"/>
                <a:sym typeface="Barlow"/>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Barlow"/>
                <a:ea typeface="Barlow"/>
                <a:cs typeface="Barlow"/>
                <a:sym typeface="Barlow"/>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Barlow"/>
                <a:ea typeface="Barlow"/>
                <a:cs typeface="Barlow"/>
                <a:sym typeface="Barlow"/>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blipFill>
          <a:blip r:embed="rId2">
            <a:alphaModFix/>
          </a:blip>
          <a:stretch>
            <a:fillRect/>
          </a:stretch>
        </a:blipFill>
      </p:bgPr>
    </p:bg>
    <p:spTree>
      <p:nvGrpSpPr>
        <p:cNvPr id="73" name="Shape 73"/>
        <p:cNvGrpSpPr/>
        <p:nvPr/>
      </p:nvGrpSpPr>
      <p:grpSpPr>
        <a:xfrm>
          <a:off x="0" y="0"/>
          <a:ext cx="0" cy="0"/>
          <a:chOff x="0" y="0"/>
          <a:chExt cx="0" cy="0"/>
        </a:xfrm>
      </p:grpSpPr>
      <p:sp>
        <p:nvSpPr>
          <p:cNvPr id="74" name="Google Shape;74;p59"/>
          <p:cNvSpPr txBox="1"/>
          <p:nvPr>
            <p:ph type="title"/>
          </p:nvPr>
        </p:nvSpPr>
        <p:spPr>
          <a:xfrm>
            <a:off x="724625" y="539925"/>
            <a:ext cx="4419000" cy="18699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5700">
                <a:solidFill>
                  <a:schemeClr val="lt1"/>
                </a:solidFill>
              </a:defRPr>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pic>
        <p:nvPicPr>
          <p:cNvPr id="75" name="Google Shape;75;p59"/>
          <p:cNvPicPr preferRelativeResize="0"/>
          <p:nvPr/>
        </p:nvPicPr>
        <p:blipFill rotWithShape="1">
          <a:blip r:embed="rId3">
            <a:alphaModFix/>
          </a:blip>
          <a:srcRect b="0" l="0" r="0" t="0"/>
          <a:stretch/>
        </p:blipFill>
        <p:spPr>
          <a:xfrm flipH="1" rot="-5400000">
            <a:off x="3404400" y="-2575712"/>
            <a:ext cx="4151776" cy="12446474"/>
          </a:xfrm>
          <a:prstGeom prst="rect">
            <a:avLst/>
          </a:prstGeom>
          <a:noFill/>
          <a:ln>
            <a:noFill/>
          </a:ln>
        </p:spPr>
      </p:pic>
      <p:sp>
        <p:nvSpPr>
          <p:cNvPr id="76" name="Google Shape;76;p59"/>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Comfortaa"/>
                <a:ea typeface="Comfortaa"/>
                <a:cs typeface="Comfortaa"/>
                <a:sym typeface="Comforta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Comfortaa"/>
                <a:ea typeface="Comfortaa"/>
                <a:cs typeface="Comfortaa"/>
                <a:sym typeface="Comforta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Comfortaa"/>
                <a:ea typeface="Comfortaa"/>
                <a:cs typeface="Comfortaa"/>
                <a:sym typeface="Comforta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Comfortaa"/>
                <a:ea typeface="Comfortaa"/>
                <a:cs typeface="Comfortaa"/>
                <a:sym typeface="Comforta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Comfortaa"/>
                <a:ea typeface="Comfortaa"/>
                <a:cs typeface="Comfortaa"/>
                <a:sym typeface="Comforta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Comfortaa"/>
                <a:ea typeface="Comfortaa"/>
                <a:cs typeface="Comfortaa"/>
                <a:sym typeface="Comforta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Comfortaa"/>
                <a:ea typeface="Comfortaa"/>
                <a:cs typeface="Comfortaa"/>
                <a:sym typeface="Comforta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Comfortaa"/>
                <a:ea typeface="Comfortaa"/>
                <a:cs typeface="Comfortaa"/>
                <a:sym typeface="Comforta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Comfortaa"/>
                <a:ea typeface="Comfortaa"/>
                <a:cs typeface="Comfortaa"/>
                <a:sym typeface="Comforta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blipFill>
          <a:blip r:embed="rId2">
            <a:alphaModFix/>
          </a:blip>
          <a:stretch>
            <a:fillRect/>
          </a:stretch>
        </a:blipFill>
      </p:bgPr>
    </p:bg>
    <p:spTree>
      <p:nvGrpSpPr>
        <p:cNvPr id="77" name="Shape 77"/>
        <p:cNvGrpSpPr/>
        <p:nvPr/>
      </p:nvGrpSpPr>
      <p:grpSpPr>
        <a:xfrm>
          <a:off x="0" y="0"/>
          <a:ext cx="0" cy="0"/>
          <a:chOff x="0" y="0"/>
          <a:chExt cx="0" cy="0"/>
        </a:xfrm>
      </p:grpSpPr>
      <p:sp>
        <p:nvSpPr>
          <p:cNvPr id="78" name="Google Shape;78;p60"/>
          <p:cNvSpPr txBox="1"/>
          <p:nvPr>
            <p:ph hasCustomPrompt="1" type="title"/>
          </p:nvPr>
        </p:nvSpPr>
        <p:spPr>
          <a:xfrm>
            <a:off x="3188850" y="1642875"/>
            <a:ext cx="2766300" cy="1054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8000">
                <a:solidFill>
                  <a:schemeClr val="lt1"/>
                </a:solidFill>
              </a:defRPr>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79" name="Google Shape;79;p60"/>
          <p:cNvSpPr txBox="1"/>
          <p:nvPr>
            <p:ph idx="2" type="title"/>
          </p:nvPr>
        </p:nvSpPr>
        <p:spPr>
          <a:xfrm>
            <a:off x="2944800" y="2744625"/>
            <a:ext cx="3254400" cy="679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None/>
              <a:defRPr b="0" sz="2000">
                <a:solidFill>
                  <a:schemeClr val="lt1"/>
                </a:solidFill>
                <a:latin typeface="Barlow"/>
                <a:ea typeface="Barlow"/>
                <a:cs typeface="Barlow"/>
                <a:sym typeface="Barlow"/>
              </a:defRPr>
            </a:lvl1pPr>
            <a:lvl2pPr lvl="1" algn="l">
              <a:lnSpc>
                <a:spcPct val="100000"/>
              </a:lnSpc>
              <a:spcBef>
                <a:spcPts val="0"/>
              </a:spcBef>
              <a:spcAft>
                <a:spcPts val="0"/>
              </a:spcAft>
              <a:buSzPts val="2400"/>
              <a:buNone/>
              <a:defRPr/>
            </a:lvl2pPr>
            <a:lvl3pPr lvl="2" algn="l">
              <a:lnSpc>
                <a:spcPct val="100000"/>
              </a:lnSpc>
              <a:spcBef>
                <a:spcPts val="0"/>
              </a:spcBef>
              <a:spcAft>
                <a:spcPts val="0"/>
              </a:spcAft>
              <a:buSzPts val="2400"/>
              <a:buNone/>
              <a:defRPr/>
            </a:lvl3pPr>
            <a:lvl4pPr lvl="3" algn="l">
              <a:lnSpc>
                <a:spcPct val="100000"/>
              </a:lnSpc>
              <a:spcBef>
                <a:spcPts val="0"/>
              </a:spcBef>
              <a:spcAft>
                <a:spcPts val="0"/>
              </a:spcAft>
              <a:buSzPts val="2400"/>
              <a:buNone/>
              <a:defRPr/>
            </a:lvl4pPr>
            <a:lvl5pPr lvl="4" algn="l">
              <a:lnSpc>
                <a:spcPct val="100000"/>
              </a:lnSpc>
              <a:spcBef>
                <a:spcPts val="0"/>
              </a:spcBef>
              <a:spcAft>
                <a:spcPts val="0"/>
              </a:spcAft>
              <a:buSzPts val="2400"/>
              <a:buNone/>
              <a:defRPr/>
            </a:lvl5pPr>
            <a:lvl6pPr lvl="5" algn="l">
              <a:lnSpc>
                <a:spcPct val="100000"/>
              </a:lnSpc>
              <a:spcBef>
                <a:spcPts val="0"/>
              </a:spcBef>
              <a:spcAft>
                <a:spcPts val="0"/>
              </a:spcAft>
              <a:buSzPts val="2400"/>
              <a:buNone/>
              <a:defRPr/>
            </a:lvl6pPr>
            <a:lvl7pPr lvl="6" algn="l">
              <a:lnSpc>
                <a:spcPct val="100000"/>
              </a:lnSpc>
              <a:spcBef>
                <a:spcPts val="0"/>
              </a:spcBef>
              <a:spcAft>
                <a:spcPts val="0"/>
              </a:spcAft>
              <a:buSzPts val="2400"/>
              <a:buNone/>
              <a:defRPr/>
            </a:lvl7pPr>
            <a:lvl8pPr lvl="7" algn="l">
              <a:lnSpc>
                <a:spcPct val="100000"/>
              </a:lnSpc>
              <a:spcBef>
                <a:spcPts val="0"/>
              </a:spcBef>
              <a:spcAft>
                <a:spcPts val="0"/>
              </a:spcAft>
              <a:buSzPts val="2400"/>
              <a:buNone/>
              <a:defRPr/>
            </a:lvl8pPr>
            <a:lvl9pPr lvl="8" algn="l">
              <a:lnSpc>
                <a:spcPct val="100000"/>
              </a:lnSpc>
              <a:spcBef>
                <a:spcPts val="0"/>
              </a:spcBef>
              <a:spcAft>
                <a:spcPts val="0"/>
              </a:spcAft>
              <a:buSzPts val="2400"/>
              <a:buNone/>
              <a:defRPr/>
            </a:lvl9pPr>
          </a:lstStyle>
          <a:p/>
        </p:txBody>
      </p:sp>
      <p:pic>
        <p:nvPicPr>
          <p:cNvPr id="80" name="Google Shape;80;p60"/>
          <p:cNvPicPr preferRelativeResize="0"/>
          <p:nvPr/>
        </p:nvPicPr>
        <p:blipFill rotWithShape="1">
          <a:blip r:embed="rId3">
            <a:alphaModFix/>
          </a:blip>
          <a:srcRect b="0" l="0" r="0" t="0"/>
          <a:stretch/>
        </p:blipFill>
        <p:spPr>
          <a:xfrm>
            <a:off x="-970287" y="-1370574"/>
            <a:ext cx="2533651" cy="7595549"/>
          </a:xfrm>
          <a:prstGeom prst="rect">
            <a:avLst/>
          </a:prstGeom>
          <a:noFill/>
          <a:ln>
            <a:noFill/>
          </a:ln>
        </p:spPr>
      </p:pic>
      <p:pic>
        <p:nvPicPr>
          <p:cNvPr id="81" name="Google Shape;81;p60"/>
          <p:cNvPicPr preferRelativeResize="0"/>
          <p:nvPr/>
        </p:nvPicPr>
        <p:blipFill rotWithShape="1">
          <a:blip r:embed="rId3">
            <a:alphaModFix/>
          </a:blip>
          <a:srcRect b="0" l="0" r="0" t="0"/>
          <a:stretch/>
        </p:blipFill>
        <p:spPr>
          <a:xfrm rot="-155126">
            <a:off x="7410612" y="-1370573"/>
            <a:ext cx="2533650" cy="7595548"/>
          </a:xfrm>
          <a:prstGeom prst="rect">
            <a:avLst/>
          </a:prstGeom>
          <a:noFill/>
          <a:ln>
            <a:noFill/>
          </a:ln>
        </p:spPr>
      </p:pic>
      <p:sp>
        <p:nvSpPr>
          <p:cNvPr id="82" name="Google Shape;82;p60"/>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Comfortaa"/>
                <a:ea typeface="Comfortaa"/>
                <a:cs typeface="Comfortaa"/>
                <a:sym typeface="Comforta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Comfortaa"/>
                <a:ea typeface="Comfortaa"/>
                <a:cs typeface="Comfortaa"/>
                <a:sym typeface="Comforta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Comfortaa"/>
                <a:ea typeface="Comfortaa"/>
                <a:cs typeface="Comfortaa"/>
                <a:sym typeface="Comforta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Comfortaa"/>
                <a:ea typeface="Comfortaa"/>
                <a:cs typeface="Comfortaa"/>
                <a:sym typeface="Comforta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Comfortaa"/>
                <a:ea typeface="Comfortaa"/>
                <a:cs typeface="Comfortaa"/>
                <a:sym typeface="Comforta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Comfortaa"/>
                <a:ea typeface="Comfortaa"/>
                <a:cs typeface="Comfortaa"/>
                <a:sym typeface="Comforta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Comfortaa"/>
                <a:ea typeface="Comfortaa"/>
                <a:cs typeface="Comfortaa"/>
                <a:sym typeface="Comforta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Comfortaa"/>
                <a:ea typeface="Comfortaa"/>
                <a:cs typeface="Comfortaa"/>
                <a:sym typeface="Comforta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Comfortaa"/>
                <a:ea typeface="Comfortaa"/>
                <a:cs typeface="Comfortaa"/>
                <a:sym typeface="Comforta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83" name="Shape 83"/>
        <p:cNvGrpSpPr/>
        <p:nvPr/>
      </p:nvGrpSpPr>
      <p:grpSpPr>
        <a:xfrm>
          <a:off x="0" y="0"/>
          <a:ext cx="0" cy="0"/>
          <a:chOff x="0" y="0"/>
          <a:chExt cx="0" cy="0"/>
        </a:xfrm>
      </p:grpSpPr>
      <p:sp>
        <p:nvSpPr>
          <p:cNvPr id="84" name="Google Shape;84;p6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Comfortaa"/>
                <a:ea typeface="Comfortaa"/>
                <a:cs typeface="Comfortaa"/>
                <a:sym typeface="Comforta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Comfortaa"/>
                <a:ea typeface="Comfortaa"/>
                <a:cs typeface="Comfortaa"/>
                <a:sym typeface="Comforta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Comfortaa"/>
                <a:ea typeface="Comfortaa"/>
                <a:cs typeface="Comfortaa"/>
                <a:sym typeface="Comforta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Comfortaa"/>
                <a:ea typeface="Comfortaa"/>
                <a:cs typeface="Comfortaa"/>
                <a:sym typeface="Comforta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Comfortaa"/>
                <a:ea typeface="Comfortaa"/>
                <a:cs typeface="Comfortaa"/>
                <a:sym typeface="Comforta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Comfortaa"/>
                <a:ea typeface="Comfortaa"/>
                <a:cs typeface="Comfortaa"/>
                <a:sym typeface="Comforta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Comfortaa"/>
                <a:ea typeface="Comfortaa"/>
                <a:cs typeface="Comfortaa"/>
                <a:sym typeface="Comforta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Comfortaa"/>
                <a:ea typeface="Comfortaa"/>
                <a:cs typeface="Comfortaa"/>
                <a:sym typeface="Comforta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Comfortaa"/>
                <a:ea typeface="Comfortaa"/>
                <a:cs typeface="Comfortaa"/>
                <a:sym typeface="Comforta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bg>
      <p:bgPr>
        <a:blipFill>
          <a:blip r:embed="rId2">
            <a:alphaModFix/>
          </a:blip>
          <a:stretch>
            <a:fillRect/>
          </a:stretch>
        </a:blipFill>
      </p:bgPr>
    </p:bg>
    <p:spTree>
      <p:nvGrpSpPr>
        <p:cNvPr id="85" name="Shape 85"/>
        <p:cNvGrpSpPr/>
        <p:nvPr/>
      </p:nvGrpSpPr>
      <p:grpSpPr>
        <a:xfrm>
          <a:off x="0" y="0"/>
          <a:ext cx="0" cy="0"/>
          <a:chOff x="0" y="0"/>
          <a:chExt cx="0" cy="0"/>
        </a:xfrm>
      </p:grpSpPr>
      <p:sp>
        <p:nvSpPr>
          <p:cNvPr id="86" name="Google Shape;86;p62"/>
          <p:cNvSpPr txBox="1"/>
          <p:nvPr>
            <p:ph type="title"/>
          </p:nvPr>
        </p:nvSpPr>
        <p:spPr>
          <a:xfrm>
            <a:off x="689300" y="539925"/>
            <a:ext cx="7730100" cy="319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500"/>
              <a:buNone/>
              <a:defRPr/>
            </a:lvl1pPr>
            <a:lvl2pPr lvl="1" algn="l">
              <a:lnSpc>
                <a:spcPct val="100000"/>
              </a:lnSpc>
              <a:spcBef>
                <a:spcPts val="0"/>
              </a:spcBef>
              <a:spcAft>
                <a:spcPts val="0"/>
              </a:spcAft>
              <a:buSzPts val="2400"/>
              <a:buNone/>
              <a:defRPr/>
            </a:lvl2pPr>
            <a:lvl3pPr lvl="2" algn="l">
              <a:lnSpc>
                <a:spcPct val="100000"/>
              </a:lnSpc>
              <a:spcBef>
                <a:spcPts val="0"/>
              </a:spcBef>
              <a:spcAft>
                <a:spcPts val="0"/>
              </a:spcAft>
              <a:buSzPts val="2400"/>
              <a:buNone/>
              <a:defRPr/>
            </a:lvl3pPr>
            <a:lvl4pPr lvl="3" algn="l">
              <a:lnSpc>
                <a:spcPct val="100000"/>
              </a:lnSpc>
              <a:spcBef>
                <a:spcPts val="0"/>
              </a:spcBef>
              <a:spcAft>
                <a:spcPts val="0"/>
              </a:spcAft>
              <a:buSzPts val="2400"/>
              <a:buNone/>
              <a:defRPr/>
            </a:lvl4pPr>
            <a:lvl5pPr lvl="4" algn="l">
              <a:lnSpc>
                <a:spcPct val="100000"/>
              </a:lnSpc>
              <a:spcBef>
                <a:spcPts val="0"/>
              </a:spcBef>
              <a:spcAft>
                <a:spcPts val="0"/>
              </a:spcAft>
              <a:buSzPts val="2400"/>
              <a:buNone/>
              <a:defRPr/>
            </a:lvl5pPr>
            <a:lvl6pPr lvl="5" algn="l">
              <a:lnSpc>
                <a:spcPct val="100000"/>
              </a:lnSpc>
              <a:spcBef>
                <a:spcPts val="0"/>
              </a:spcBef>
              <a:spcAft>
                <a:spcPts val="0"/>
              </a:spcAft>
              <a:buSzPts val="2400"/>
              <a:buNone/>
              <a:defRPr/>
            </a:lvl6pPr>
            <a:lvl7pPr lvl="6" algn="l">
              <a:lnSpc>
                <a:spcPct val="100000"/>
              </a:lnSpc>
              <a:spcBef>
                <a:spcPts val="0"/>
              </a:spcBef>
              <a:spcAft>
                <a:spcPts val="0"/>
              </a:spcAft>
              <a:buSzPts val="2400"/>
              <a:buNone/>
              <a:defRPr/>
            </a:lvl7pPr>
            <a:lvl8pPr lvl="7" algn="l">
              <a:lnSpc>
                <a:spcPct val="100000"/>
              </a:lnSpc>
              <a:spcBef>
                <a:spcPts val="0"/>
              </a:spcBef>
              <a:spcAft>
                <a:spcPts val="0"/>
              </a:spcAft>
              <a:buSzPts val="2400"/>
              <a:buNone/>
              <a:defRPr/>
            </a:lvl8pPr>
            <a:lvl9pPr lvl="8" algn="l">
              <a:lnSpc>
                <a:spcPct val="100000"/>
              </a:lnSpc>
              <a:spcBef>
                <a:spcPts val="0"/>
              </a:spcBef>
              <a:spcAft>
                <a:spcPts val="0"/>
              </a:spcAft>
              <a:buSzPts val="2400"/>
              <a:buNone/>
              <a:defRPr/>
            </a:lvl9pPr>
          </a:lstStyle>
          <a:p/>
        </p:txBody>
      </p:sp>
      <p:sp>
        <p:nvSpPr>
          <p:cNvPr id="87" name="Google Shape;87;p62"/>
          <p:cNvSpPr txBox="1"/>
          <p:nvPr>
            <p:ph idx="1" type="subTitle"/>
          </p:nvPr>
        </p:nvSpPr>
        <p:spPr>
          <a:xfrm>
            <a:off x="1314992" y="1634375"/>
            <a:ext cx="2547000" cy="639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a:latin typeface="Barlow"/>
                <a:ea typeface="Barlow"/>
                <a:cs typeface="Barlow"/>
                <a:sym typeface="Barlow"/>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8" name="Google Shape;88;p62"/>
          <p:cNvSpPr txBox="1"/>
          <p:nvPr>
            <p:ph idx="2" type="title"/>
          </p:nvPr>
        </p:nvSpPr>
        <p:spPr>
          <a:xfrm>
            <a:off x="758483" y="1235677"/>
            <a:ext cx="548700" cy="533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2300">
                <a:solidFill>
                  <a:schemeClr val="accent2"/>
                </a:solidFill>
              </a:defRPr>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p:txBody>
      </p:sp>
      <p:sp>
        <p:nvSpPr>
          <p:cNvPr id="89" name="Google Shape;89;p62"/>
          <p:cNvSpPr txBox="1"/>
          <p:nvPr>
            <p:ph idx="3" type="subTitle"/>
          </p:nvPr>
        </p:nvSpPr>
        <p:spPr>
          <a:xfrm>
            <a:off x="1314992" y="1355825"/>
            <a:ext cx="3044400" cy="302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b="1" sz="2100"/>
            </a:lvl1pPr>
            <a:lvl2pPr lvl="1" algn="l">
              <a:lnSpc>
                <a:spcPct val="100000"/>
              </a:lnSpc>
              <a:spcBef>
                <a:spcPts val="0"/>
              </a:spcBef>
              <a:spcAft>
                <a:spcPts val="0"/>
              </a:spcAft>
              <a:buSzPts val="1800"/>
              <a:buNone/>
              <a:defRPr b="1" sz="1800"/>
            </a:lvl2pPr>
            <a:lvl3pPr lvl="2" algn="l">
              <a:lnSpc>
                <a:spcPct val="100000"/>
              </a:lnSpc>
              <a:spcBef>
                <a:spcPts val="0"/>
              </a:spcBef>
              <a:spcAft>
                <a:spcPts val="0"/>
              </a:spcAft>
              <a:buSzPts val="1800"/>
              <a:buNone/>
              <a:defRPr b="1" sz="1800"/>
            </a:lvl3pPr>
            <a:lvl4pPr lvl="3" algn="l">
              <a:lnSpc>
                <a:spcPct val="100000"/>
              </a:lnSpc>
              <a:spcBef>
                <a:spcPts val="0"/>
              </a:spcBef>
              <a:spcAft>
                <a:spcPts val="0"/>
              </a:spcAft>
              <a:buSzPts val="1800"/>
              <a:buNone/>
              <a:defRPr b="1" sz="1800"/>
            </a:lvl4pPr>
            <a:lvl5pPr lvl="4" algn="l">
              <a:lnSpc>
                <a:spcPct val="100000"/>
              </a:lnSpc>
              <a:spcBef>
                <a:spcPts val="0"/>
              </a:spcBef>
              <a:spcAft>
                <a:spcPts val="0"/>
              </a:spcAft>
              <a:buSzPts val="1800"/>
              <a:buNone/>
              <a:defRPr b="1" sz="1800"/>
            </a:lvl5pPr>
            <a:lvl6pPr lvl="5" algn="l">
              <a:lnSpc>
                <a:spcPct val="100000"/>
              </a:lnSpc>
              <a:spcBef>
                <a:spcPts val="0"/>
              </a:spcBef>
              <a:spcAft>
                <a:spcPts val="0"/>
              </a:spcAft>
              <a:buSzPts val="1800"/>
              <a:buNone/>
              <a:defRPr b="1" sz="1800"/>
            </a:lvl6pPr>
            <a:lvl7pPr lvl="6" algn="l">
              <a:lnSpc>
                <a:spcPct val="100000"/>
              </a:lnSpc>
              <a:spcBef>
                <a:spcPts val="0"/>
              </a:spcBef>
              <a:spcAft>
                <a:spcPts val="0"/>
              </a:spcAft>
              <a:buSzPts val="1800"/>
              <a:buNone/>
              <a:defRPr b="1" sz="1800"/>
            </a:lvl7pPr>
            <a:lvl8pPr lvl="7" algn="l">
              <a:lnSpc>
                <a:spcPct val="100000"/>
              </a:lnSpc>
              <a:spcBef>
                <a:spcPts val="0"/>
              </a:spcBef>
              <a:spcAft>
                <a:spcPts val="0"/>
              </a:spcAft>
              <a:buSzPts val="1800"/>
              <a:buNone/>
              <a:defRPr b="1" sz="1800"/>
            </a:lvl8pPr>
            <a:lvl9pPr lvl="8" algn="l">
              <a:lnSpc>
                <a:spcPct val="100000"/>
              </a:lnSpc>
              <a:spcBef>
                <a:spcPts val="0"/>
              </a:spcBef>
              <a:spcAft>
                <a:spcPts val="0"/>
              </a:spcAft>
              <a:buSzPts val="1800"/>
              <a:buNone/>
              <a:defRPr b="1" sz="1800"/>
            </a:lvl9pPr>
          </a:lstStyle>
          <a:p/>
        </p:txBody>
      </p:sp>
      <p:sp>
        <p:nvSpPr>
          <p:cNvPr id="90" name="Google Shape;90;p62"/>
          <p:cNvSpPr txBox="1"/>
          <p:nvPr>
            <p:ph idx="4" type="subTitle"/>
          </p:nvPr>
        </p:nvSpPr>
        <p:spPr>
          <a:xfrm>
            <a:off x="5341117" y="1634375"/>
            <a:ext cx="2547000" cy="639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a:solidFill>
                  <a:schemeClr val="lt1"/>
                </a:solidFill>
                <a:latin typeface="Barlow"/>
                <a:ea typeface="Barlow"/>
                <a:cs typeface="Barlow"/>
                <a:sym typeface="Barlow"/>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1" name="Google Shape;91;p62"/>
          <p:cNvSpPr txBox="1"/>
          <p:nvPr>
            <p:ph idx="5" type="title"/>
          </p:nvPr>
        </p:nvSpPr>
        <p:spPr>
          <a:xfrm>
            <a:off x="4786067" y="1235677"/>
            <a:ext cx="548700" cy="533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2300">
                <a:solidFill>
                  <a:schemeClr val="accent2"/>
                </a:solidFill>
              </a:defRPr>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p:txBody>
      </p:sp>
      <p:sp>
        <p:nvSpPr>
          <p:cNvPr id="92" name="Google Shape;92;p62"/>
          <p:cNvSpPr txBox="1"/>
          <p:nvPr>
            <p:ph idx="6" type="subTitle"/>
          </p:nvPr>
        </p:nvSpPr>
        <p:spPr>
          <a:xfrm>
            <a:off x="5341117" y="1355825"/>
            <a:ext cx="3044400" cy="302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b="1" sz="2100"/>
            </a:lvl1pPr>
            <a:lvl2pPr lvl="1" algn="l">
              <a:lnSpc>
                <a:spcPct val="100000"/>
              </a:lnSpc>
              <a:spcBef>
                <a:spcPts val="0"/>
              </a:spcBef>
              <a:spcAft>
                <a:spcPts val="0"/>
              </a:spcAft>
              <a:buSzPts val="1800"/>
              <a:buNone/>
              <a:defRPr b="1" sz="1800"/>
            </a:lvl2pPr>
            <a:lvl3pPr lvl="2" algn="l">
              <a:lnSpc>
                <a:spcPct val="100000"/>
              </a:lnSpc>
              <a:spcBef>
                <a:spcPts val="0"/>
              </a:spcBef>
              <a:spcAft>
                <a:spcPts val="0"/>
              </a:spcAft>
              <a:buSzPts val="1800"/>
              <a:buNone/>
              <a:defRPr b="1" sz="1800"/>
            </a:lvl3pPr>
            <a:lvl4pPr lvl="3" algn="l">
              <a:lnSpc>
                <a:spcPct val="100000"/>
              </a:lnSpc>
              <a:spcBef>
                <a:spcPts val="0"/>
              </a:spcBef>
              <a:spcAft>
                <a:spcPts val="0"/>
              </a:spcAft>
              <a:buSzPts val="1800"/>
              <a:buNone/>
              <a:defRPr b="1" sz="1800"/>
            </a:lvl4pPr>
            <a:lvl5pPr lvl="4" algn="l">
              <a:lnSpc>
                <a:spcPct val="100000"/>
              </a:lnSpc>
              <a:spcBef>
                <a:spcPts val="0"/>
              </a:spcBef>
              <a:spcAft>
                <a:spcPts val="0"/>
              </a:spcAft>
              <a:buSzPts val="1800"/>
              <a:buNone/>
              <a:defRPr b="1" sz="1800"/>
            </a:lvl5pPr>
            <a:lvl6pPr lvl="5" algn="l">
              <a:lnSpc>
                <a:spcPct val="100000"/>
              </a:lnSpc>
              <a:spcBef>
                <a:spcPts val="0"/>
              </a:spcBef>
              <a:spcAft>
                <a:spcPts val="0"/>
              </a:spcAft>
              <a:buSzPts val="1800"/>
              <a:buNone/>
              <a:defRPr b="1" sz="1800"/>
            </a:lvl6pPr>
            <a:lvl7pPr lvl="6" algn="l">
              <a:lnSpc>
                <a:spcPct val="100000"/>
              </a:lnSpc>
              <a:spcBef>
                <a:spcPts val="0"/>
              </a:spcBef>
              <a:spcAft>
                <a:spcPts val="0"/>
              </a:spcAft>
              <a:buSzPts val="1800"/>
              <a:buNone/>
              <a:defRPr b="1" sz="1800"/>
            </a:lvl7pPr>
            <a:lvl8pPr lvl="7" algn="l">
              <a:lnSpc>
                <a:spcPct val="100000"/>
              </a:lnSpc>
              <a:spcBef>
                <a:spcPts val="0"/>
              </a:spcBef>
              <a:spcAft>
                <a:spcPts val="0"/>
              </a:spcAft>
              <a:buSzPts val="1800"/>
              <a:buNone/>
              <a:defRPr b="1" sz="1800"/>
            </a:lvl8pPr>
            <a:lvl9pPr lvl="8" algn="l">
              <a:lnSpc>
                <a:spcPct val="100000"/>
              </a:lnSpc>
              <a:spcBef>
                <a:spcPts val="0"/>
              </a:spcBef>
              <a:spcAft>
                <a:spcPts val="0"/>
              </a:spcAft>
              <a:buSzPts val="1800"/>
              <a:buNone/>
              <a:defRPr b="1" sz="1800"/>
            </a:lvl9pPr>
          </a:lstStyle>
          <a:p/>
        </p:txBody>
      </p:sp>
      <p:sp>
        <p:nvSpPr>
          <p:cNvPr id="93" name="Google Shape;93;p62"/>
          <p:cNvSpPr txBox="1"/>
          <p:nvPr>
            <p:ph idx="7" type="subTitle"/>
          </p:nvPr>
        </p:nvSpPr>
        <p:spPr>
          <a:xfrm>
            <a:off x="1314992" y="2805300"/>
            <a:ext cx="2547000" cy="639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a:latin typeface="Barlow"/>
                <a:ea typeface="Barlow"/>
                <a:cs typeface="Barlow"/>
                <a:sym typeface="Barlow"/>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4" name="Google Shape;94;p62"/>
          <p:cNvSpPr txBox="1"/>
          <p:nvPr>
            <p:ph idx="8" type="title"/>
          </p:nvPr>
        </p:nvSpPr>
        <p:spPr>
          <a:xfrm>
            <a:off x="758483" y="2406608"/>
            <a:ext cx="548700" cy="533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2300">
                <a:solidFill>
                  <a:schemeClr val="accent2"/>
                </a:solidFill>
              </a:defRPr>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p:txBody>
      </p:sp>
      <p:sp>
        <p:nvSpPr>
          <p:cNvPr id="95" name="Google Shape;95;p62"/>
          <p:cNvSpPr txBox="1"/>
          <p:nvPr>
            <p:ph idx="9" type="subTitle"/>
          </p:nvPr>
        </p:nvSpPr>
        <p:spPr>
          <a:xfrm>
            <a:off x="1314992" y="2526750"/>
            <a:ext cx="3044400" cy="302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b="1" sz="2100">
                <a:solidFill>
                  <a:schemeClr val="lt1"/>
                </a:solidFill>
              </a:defRPr>
            </a:lvl1pPr>
            <a:lvl2pPr lvl="1" algn="l">
              <a:lnSpc>
                <a:spcPct val="100000"/>
              </a:lnSpc>
              <a:spcBef>
                <a:spcPts val="0"/>
              </a:spcBef>
              <a:spcAft>
                <a:spcPts val="0"/>
              </a:spcAft>
              <a:buSzPts val="1800"/>
              <a:buNone/>
              <a:defRPr b="1" sz="1800"/>
            </a:lvl2pPr>
            <a:lvl3pPr lvl="2" algn="l">
              <a:lnSpc>
                <a:spcPct val="100000"/>
              </a:lnSpc>
              <a:spcBef>
                <a:spcPts val="0"/>
              </a:spcBef>
              <a:spcAft>
                <a:spcPts val="0"/>
              </a:spcAft>
              <a:buSzPts val="1800"/>
              <a:buNone/>
              <a:defRPr b="1" sz="1800"/>
            </a:lvl3pPr>
            <a:lvl4pPr lvl="3" algn="l">
              <a:lnSpc>
                <a:spcPct val="100000"/>
              </a:lnSpc>
              <a:spcBef>
                <a:spcPts val="0"/>
              </a:spcBef>
              <a:spcAft>
                <a:spcPts val="0"/>
              </a:spcAft>
              <a:buSzPts val="1800"/>
              <a:buNone/>
              <a:defRPr b="1" sz="1800"/>
            </a:lvl4pPr>
            <a:lvl5pPr lvl="4" algn="l">
              <a:lnSpc>
                <a:spcPct val="100000"/>
              </a:lnSpc>
              <a:spcBef>
                <a:spcPts val="0"/>
              </a:spcBef>
              <a:spcAft>
                <a:spcPts val="0"/>
              </a:spcAft>
              <a:buSzPts val="1800"/>
              <a:buNone/>
              <a:defRPr b="1" sz="1800"/>
            </a:lvl5pPr>
            <a:lvl6pPr lvl="5" algn="l">
              <a:lnSpc>
                <a:spcPct val="100000"/>
              </a:lnSpc>
              <a:spcBef>
                <a:spcPts val="0"/>
              </a:spcBef>
              <a:spcAft>
                <a:spcPts val="0"/>
              </a:spcAft>
              <a:buSzPts val="1800"/>
              <a:buNone/>
              <a:defRPr b="1" sz="1800"/>
            </a:lvl6pPr>
            <a:lvl7pPr lvl="6" algn="l">
              <a:lnSpc>
                <a:spcPct val="100000"/>
              </a:lnSpc>
              <a:spcBef>
                <a:spcPts val="0"/>
              </a:spcBef>
              <a:spcAft>
                <a:spcPts val="0"/>
              </a:spcAft>
              <a:buSzPts val="1800"/>
              <a:buNone/>
              <a:defRPr b="1" sz="1800"/>
            </a:lvl7pPr>
            <a:lvl8pPr lvl="7" algn="l">
              <a:lnSpc>
                <a:spcPct val="100000"/>
              </a:lnSpc>
              <a:spcBef>
                <a:spcPts val="0"/>
              </a:spcBef>
              <a:spcAft>
                <a:spcPts val="0"/>
              </a:spcAft>
              <a:buSzPts val="1800"/>
              <a:buNone/>
              <a:defRPr b="1" sz="1800"/>
            </a:lvl8pPr>
            <a:lvl9pPr lvl="8" algn="l">
              <a:lnSpc>
                <a:spcPct val="100000"/>
              </a:lnSpc>
              <a:spcBef>
                <a:spcPts val="0"/>
              </a:spcBef>
              <a:spcAft>
                <a:spcPts val="0"/>
              </a:spcAft>
              <a:buSzPts val="1800"/>
              <a:buNone/>
              <a:defRPr b="1" sz="1800"/>
            </a:lvl9pPr>
          </a:lstStyle>
          <a:p/>
        </p:txBody>
      </p:sp>
      <p:sp>
        <p:nvSpPr>
          <p:cNvPr id="96" name="Google Shape;96;p62"/>
          <p:cNvSpPr txBox="1"/>
          <p:nvPr>
            <p:ph idx="13" type="subTitle"/>
          </p:nvPr>
        </p:nvSpPr>
        <p:spPr>
          <a:xfrm>
            <a:off x="5341117" y="2805300"/>
            <a:ext cx="2547000" cy="639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a:solidFill>
                  <a:schemeClr val="lt1"/>
                </a:solidFill>
                <a:latin typeface="Barlow"/>
                <a:ea typeface="Barlow"/>
                <a:cs typeface="Barlow"/>
                <a:sym typeface="Barlow"/>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7" name="Google Shape;97;p62"/>
          <p:cNvSpPr txBox="1"/>
          <p:nvPr>
            <p:ph idx="14" type="title"/>
          </p:nvPr>
        </p:nvSpPr>
        <p:spPr>
          <a:xfrm>
            <a:off x="4786067" y="2406608"/>
            <a:ext cx="548700" cy="533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2300">
                <a:solidFill>
                  <a:schemeClr val="accent2"/>
                </a:solidFill>
              </a:defRPr>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p:txBody>
      </p:sp>
      <p:sp>
        <p:nvSpPr>
          <p:cNvPr id="98" name="Google Shape;98;p62"/>
          <p:cNvSpPr txBox="1"/>
          <p:nvPr>
            <p:ph idx="15" type="subTitle"/>
          </p:nvPr>
        </p:nvSpPr>
        <p:spPr>
          <a:xfrm>
            <a:off x="5341117" y="2526750"/>
            <a:ext cx="3044400" cy="302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b="1" sz="2100"/>
            </a:lvl1pPr>
            <a:lvl2pPr lvl="1" algn="l">
              <a:lnSpc>
                <a:spcPct val="100000"/>
              </a:lnSpc>
              <a:spcBef>
                <a:spcPts val="0"/>
              </a:spcBef>
              <a:spcAft>
                <a:spcPts val="0"/>
              </a:spcAft>
              <a:buSzPts val="1800"/>
              <a:buNone/>
              <a:defRPr b="1" sz="1800"/>
            </a:lvl2pPr>
            <a:lvl3pPr lvl="2" algn="l">
              <a:lnSpc>
                <a:spcPct val="100000"/>
              </a:lnSpc>
              <a:spcBef>
                <a:spcPts val="0"/>
              </a:spcBef>
              <a:spcAft>
                <a:spcPts val="0"/>
              </a:spcAft>
              <a:buSzPts val="1800"/>
              <a:buNone/>
              <a:defRPr b="1" sz="1800"/>
            </a:lvl3pPr>
            <a:lvl4pPr lvl="3" algn="l">
              <a:lnSpc>
                <a:spcPct val="100000"/>
              </a:lnSpc>
              <a:spcBef>
                <a:spcPts val="0"/>
              </a:spcBef>
              <a:spcAft>
                <a:spcPts val="0"/>
              </a:spcAft>
              <a:buSzPts val="1800"/>
              <a:buNone/>
              <a:defRPr b="1" sz="1800"/>
            </a:lvl4pPr>
            <a:lvl5pPr lvl="4" algn="l">
              <a:lnSpc>
                <a:spcPct val="100000"/>
              </a:lnSpc>
              <a:spcBef>
                <a:spcPts val="0"/>
              </a:spcBef>
              <a:spcAft>
                <a:spcPts val="0"/>
              </a:spcAft>
              <a:buSzPts val="1800"/>
              <a:buNone/>
              <a:defRPr b="1" sz="1800"/>
            </a:lvl5pPr>
            <a:lvl6pPr lvl="5" algn="l">
              <a:lnSpc>
                <a:spcPct val="100000"/>
              </a:lnSpc>
              <a:spcBef>
                <a:spcPts val="0"/>
              </a:spcBef>
              <a:spcAft>
                <a:spcPts val="0"/>
              </a:spcAft>
              <a:buSzPts val="1800"/>
              <a:buNone/>
              <a:defRPr b="1" sz="1800"/>
            </a:lvl6pPr>
            <a:lvl7pPr lvl="6" algn="l">
              <a:lnSpc>
                <a:spcPct val="100000"/>
              </a:lnSpc>
              <a:spcBef>
                <a:spcPts val="0"/>
              </a:spcBef>
              <a:spcAft>
                <a:spcPts val="0"/>
              </a:spcAft>
              <a:buSzPts val="1800"/>
              <a:buNone/>
              <a:defRPr b="1" sz="1800"/>
            </a:lvl7pPr>
            <a:lvl8pPr lvl="7" algn="l">
              <a:lnSpc>
                <a:spcPct val="100000"/>
              </a:lnSpc>
              <a:spcBef>
                <a:spcPts val="0"/>
              </a:spcBef>
              <a:spcAft>
                <a:spcPts val="0"/>
              </a:spcAft>
              <a:buSzPts val="1800"/>
              <a:buNone/>
              <a:defRPr b="1" sz="1800"/>
            </a:lvl8pPr>
            <a:lvl9pPr lvl="8" algn="l">
              <a:lnSpc>
                <a:spcPct val="100000"/>
              </a:lnSpc>
              <a:spcBef>
                <a:spcPts val="0"/>
              </a:spcBef>
              <a:spcAft>
                <a:spcPts val="0"/>
              </a:spcAft>
              <a:buSzPts val="1800"/>
              <a:buNone/>
              <a:defRPr b="1" sz="1800"/>
            </a:lvl9pPr>
          </a:lstStyle>
          <a:p/>
        </p:txBody>
      </p:sp>
      <p:sp>
        <p:nvSpPr>
          <p:cNvPr id="99" name="Google Shape;99;p62"/>
          <p:cNvSpPr txBox="1"/>
          <p:nvPr>
            <p:ph idx="16" type="subTitle"/>
          </p:nvPr>
        </p:nvSpPr>
        <p:spPr>
          <a:xfrm>
            <a:off x="1314992" y="3976225"/>
            <a:ext cx="2547000" cy="639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a:solidFill>
                  <a:schemeClr val="lt1"/>
                </a:solidFill>
                <a:latin typeface="Barlow"/>
                <a:ea typeface="Barlow"/>
                <a:cs typeface="Barlow"/>
                <a:sym typeface="Barlow"/>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0" name="Google Shape;100;p62"/>
          <p:cNvSpPr txBox="1"/>
          <p:nvPr>
            <p:ph idx="17" type="title"/>
          </p:nvPr>
        </p:nvSpPr>
        <p:spPr>
          <a:xfrm>
            <a:off x="758483" y="3577533"/>
            <a:ext cx="548700" cy="533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2300">
                <a:solidFill>
                  <a:schemeClr val="accent2"/>
                </a:solidFill>
              </a:defRPr>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p:txBody>
      </p:sp>
      <p:sp>
        <p:nvSpPr>
          <p:cNvPr id="101" name="Google Shape;101;p62"/>
          <p:cNvSpPr txBox="1"/>
          <p:nvPr>
            <p:ph idx="18" type="subTitle"/>
          </p:nvPr>
        </p:nvSpPr>
        <p:spPr>
          <a:xfrm>
            <a:off x="1314992" y="3697675"/>
            <a:ext cx="3044400" cy="302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b="1" sz="2100">
                <a:solidFill>
                  <a:schemeClr val="lt1"/>
                </a:solidFill>
              </a:defRPr>
            </a:lvl1pPr>
            <a:lvl2pPr lvl="1" algn="l">
              <a:lnSpc>
                <a:spcPct val="100000"/>
              </a:lnSpc>
              <a:spcBef>
                <a:spcPts val="0"/>
              </a:spcBef>
              <a:spcAft>
                <a:spcPts val="0"/>
              </a:spcAft>
              <a:buSzPts val="1800"/>
              <a:buNone/>
              <a:defRPr b="1" sz="1800"/>
            </a:lvl2pPr>
            <a:lvl3pPr lvl="2" algn="l">
              <a:lnSpc>
                <a:spcPct val="100000"/>
              </a:lnSpc>
              <a:spcBef>
                <a:spcPts val="0"/>
              </a:spcBef>
              <a:spcAft>
                <a:spcPts val="0"/>
              </a:spcAft>
              <a:buSzPts val="1800"/>
              <a:buNone/>
              <a:defRPr b="1" sz="1800"/>
            </a:lvl3pPr>
            <a:lvl4pPr lvl="3" algn="l">
              <a:lnSpc>
                <a:spcPct val="100000"/>
              </a:lnSpc>
              <a:spcBef>
                <a:spcPts val="0"/>
              </a:spcBef>
              <a:spcAft>
                <a:spcPts val="0"/>
              </a:spcAft>
              <a:buSzPts val="1800"/>
              <a:buNone/>
              <a:defRPr b="1" sz="1800"/>
            </a:lvl4pPr>
            <a:lvl5pPr lvl="4" algn="l">
              <a:lnSpc>
                <a:spcPct val="100000"/>
              </a:lnSpc>
              <a:spcBef>
                <a:spcPts val="0"/>
              </a:spcBef>
              <a:spcAft>
                <a:spcPts val="0"/>
              </a:spcAft>
              <a:buSzPts val="1800"/>
              <a:buNone/>
              <a:defRPr b="1" sz="1800"/>
            </a:lvl5pPr>
            <a:lvl6pPr lvl="5" algn="l">
              <a:lnSpc>
                <a:spcPct val="100000"/>
              </a:lnSpc>
              <a:spcBef>
                <a:spcPts val="0"/>
              </a:spcBef>
              <a:spcAft>
                <a:spcPts val="0"/>
              </a:spcAft>
              <a:buSzPts val="1800"/>
              <a:buNone/>
              <a:defRPr b="1" sz="1800"/>
            </a:lvl6pPr>
            <a:lvl7pPr lvl="6" algn="l">
              <a:lnSpc>
                <a:spcPct val="100000"/>
              </a:lnSpc>
              <a:spcBef>
                <a:spcPts val="0"/>
              </a:spcBef>
              <a:spcAft>
                <a:spcPts val="0"/>
              </a:spcAft>
              <a:buSzPts val="1800"/>
              <a:buNone/>
              <a:defRPr b="1" sz="1800"/>
            </a:lvl7pPr>
            <a:lvl8pPr lvl="7" algn="l">
              <a:lnSpc>
                <a:spcPct val="100000"/>
              </a:lnSpc>
              <a:spcBef>
                <a:spcPts val="0"/>
              </a:spcBef>
              <a:spcAft>
                <a:spcPts val="0"/>
              </a:spcAft>
              <a:buSzPts val="1800"/>
              <a:buNone/>
              <a:defRPr b="1" sz="1800"/>
            </a:lvl8pPr>
            <a:lvl9pPr lvl="8" algn="l">
              <a:lnSpc>
                <a:spcPct val="100000"/>
              </a:lnSpc>
              <a:spcBef>
                <a:spcPts val="0"/>
              </a:spcBef>
              <a:spcAft>
                <a:spcPts val="0"/>
              </a:spcAft>
              <a:buSzPts val="1800"/>
              <a:buNone/>
              <a:defRPr b="1" sz="1800"/>
            </a:lvl9pPr>
          </a:lstStyle>
          <a:p/>
        </p:txBody>
      </p:sp>
      <p:sp>
        <p:nvSpPr>
          <p:cNvPr id="102" name="Google Shape;102;p62"/>
          <p:cNvSpPr txBox="1"/>
          <p:nvPr>
            <p:ph idx="19" type="subTitle"/>
          </p:nvPr>
        </p:nvSpPr>
        <p:spPr>
          <a:xfrm>
            <a:off x="5341117" y="3976225"/>
            <a:ext cx="2547000" cy="639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a:solidFill>
                  <a:schemeClr val="lt1"/>
                </a:solidFill>
                <a:latin typeface="Barlow"/>
                <a:ea typeface="Barlow"/>
                <a:cs typeface="Barlow"/>
                <a:sym typeface="Barlow"/>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3" name="Google Shape;103;p62"/>
          <p:cNvSpPr txBox="1"/>
          <p:nvPr>
            <p:ph idx="20" type="title"/>
          </p:nvPr>
        </p:nvSpPr>
        <p:spPr>
          <a:xfrm>
            <a:off x="4786067" y="3577533"/>
            <a:ext cx="548700" cy="533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2300">
                <a:solidFill>
                  <a:schemeClr val="accent2"/>
                </a:solidFill>
              </a:defRPr>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p:txBody>
      </p:sp>
      <p:sp>
        <p:nvSpPr>
          <p:cNvPr id="104" name="Google Shape;104;p62"/>
          <p:cNvSpPr txBox="1"/>
          <p:nvPr>
            <p:ph idx="21" type="subTitle"/>
          </p:nvPr>
        </p:nvSpPr>
        <p:spPr>
          <a:xfrm>
            <a:off x="5341117" y="3697675"/>
            <a:ext cx="3044400" cy="302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b="1" sz="2100">
                <a:solidFill>
                  <a:schemeClr val="lt1"/>
                </a:solidFill>
              </a:defRPr>
            </a:lvl1pPr>
            <a:lvl2pPr lvl="1" algn="l">
              <a:lnSpc>
                <a:spcPct val="100000"/>
              </a:lnSpc>
              <a:spcBef>
                <a:spcPts val="0"/>
              </a:spcBef>
              <a:spcAft>
                <a:spcPts val="0"/>
              </a:spcAft>
              <a:buSzPts val="1800"/>
              <a:buNone/>
              <a:defRPr b="1" sz="1800"/>
            </a:lvl2pPr>
            <a:lvl3pPr lvl="2" algn="l">
              <a:lnSpc>
                <a:spcPct val="100000"/>
              </a:lnSpc>
              <a:spcBef>
                <a:spcPts val="0"/>
              </a:spcBef>
              <a:spcAft>
                <a:spcPts val="0"/>
              </a:spcAft>
              <a:buSzPts val="1800"/>
              <a:buNone/>
              <a:defRPr b="1" sz="1800"/>
            </a:lvl3pPr>
            <a:lvl4pPr lvl="3" algn="l">
              <a:lnSpc>
                <a:spcPct val="100000"/>
              </a:lnSpc>
              <a:spcBef>
                <a:spcPts val="0"/>
              </a:spcBef>
              <a:spcAft>
                <a:spcPts val="0"/>
              </a:spcAft>
              <a:buSzPts val="1800"/>
              <a:buNone/>
              <a:defRPr b="1" sz="1800"/>
            </a:lvl4pPr>
            <a:lvl5pPr lvl="4" algn="l">
              <a:lnSpc>
                <a:spcPct val="100000"/>
              </a:lnSpc>
              <a:spcBef>
                <a:spcPts val="0"/>
              </a:spcBef>
              <a:spcAft>
                <a:spcPts val="0"/>
              </a:spcAft>
              <a:buSzPts val="1800"/>
              <a:buNone/>
              <a:defRPr b="1" sz="1800"/>
            </a:lvl5pPr>
            <a:lvl6pPr lvl="5" algn="l">
              <a:lnSpc>
                <a:spcPct val="100000"/>
              </a:lnSpc>
              <a:spcBef>
                <a:spcPts val="0"/>
              </a:spcBef>
              <a:spcAft>
                <a:spcPts val="0"/>
              </a:spcAft>
              <a:buSzPts val="1800"/>
              <a:buNone/>
              <a:defRPr b="1" sz="1800"/>
            </a:lvl6pPr>
            <a:lvl7pPr lvl="6" algn="l">
              <a:lnSpc>
                <a:spcPct val="100000"/>
              </a:lnSpc>
              <a:spcBef>
                <a:spcPts val="0"/>
              </a:spcBef>
              <a:spcAft>
                <a:spcPts val="0"/>
              </a:spcAft>
              <a:buSzPts val="1800"/>
              <a:buNone/>
              <a:defRPr b="1" sz="1800"/>
            </a:lvl7pPr>
            <a:lvl8pPr lvl="7" algn="l">
              <a:lnSpc>
                <a:spcPct val="100000"/>
              </a:lnSpc>
              <a:spcBef>
                <a:spcPts val="0"/>
              </a:spcBef>
              <a:spcAft>
                <a:spcPts val="0"/>
              </a:spcAft>
              <a:buSzPts val="1800"/>
              <a:buNone/>
              <a:defRPr b="1" sz="1800"/>
            </a:lvl8pPr>
            <a:lvl9pPr lvl="8" algn="l">
              <a:lnSpc>
                <a:spcPct val="100000"/>
              </a:lnSpc>
              <a:spcBef>
                <a:spcPts val="0"/>
              </a:spcBef>
              <a:spcAft>
                <a:spcPts val="0"/>
              </a:spcAft>
              <a:buSzPts val="1800"/>
              <a:buNone/>
              <a:defRPr b="1" sz="1800"/>
            </a:lvl9pPr>
          </a:lstStyle>
          <a:p/>
        </p:txBody>
      </p:sp>
      <p:pic>
        <p:nvPicPr>
          <p:cNvPr id="105" name="Google Shape;105;p62"/>
          <p:cNvPicPr preferRelativeResize="0"/>
          <p:nvPr/>
        </p:nvPicPr>
        <p:blipFill rotWithShape="1">
          <a:blip r:embed="rId3">
            <a:alphaModFix/>
          </a:blip>
          <a:srcRect b="0" l="0" r="0" t="0"/>
          <a:stretch/>
        </p:blipFill>
        <p:spPr>
          <a:xfrm rot="5400000">
            <a:off x="5295525" y="-4009175"/>
            <a:ext cx="2533651" cy="7595549"/>
          </a:xfrm>
          <a:prstGeom prst="rect">
            <a:avLst/>
          </a:prstGeom>
          <a:noFill/>
          <a:ln>
            <a:noFill/>
          </a:ln>
        </p:spPr>
      </p:pic>
      <p:sp>
        <p:nvSpPr>
          <p:cNvPr id="106" name="Google Shape;106;p62"/>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Comfortaa"/>
                <a:ea typeface="Comfortaa"/>
                <a:cs typeface="Comfortaa"/>
                <a:sym typeface="Comforta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Comfortaa"/>
                <a:ea typeface="Comfortaa"/>
                <a:cs typeface="Comfortaa"/>
                <a:sym typeface="Comforta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Comfortaa"/>
                <a:ea typeface="Comfortaa"/>
                <a:cs typeface="Comfortaa"/>
                <a:sym typeface="Comforta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Comfortaa"/>
                <a:ea typeface="Comfortaa"/>
                <a:cs typeface="Comfortaa"/>
                <a:sym typeface="Comforta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Comfortaa"/>
                <a:ea typeface="Comfortaa"/>
                <a:cs typeface="Comfortaa"/>
                <a:sym typeface="Comforta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Comfortaa"/>
                <a:ea typeface="Comfortaa"/>
                <a:cs typeface="Comfortaa"/>
                <a:sym typeface="Comforta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Comfortaa"/>
                <a:ea typeface="Comfortaa"/>
                <a:cs typeface="Comfortaa"/>
                <a:sym typeface="Comforta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Comfortaa"/>
                <a:ea typeface="Comfortaa"/>
                <a:cs typeface="Comfortaa"/>
                <a:sym typeface="Comforta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Comfortaa"/>
                <a:ea typeface="Comfortaa"/>
                <a:cs typeface="Comfortaa"/>
                <a:sym typeface="Comforta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s">
  <p:cSld name="CUSTOM_7">
    <p:bg>
      <p:bgPr>
        <a:blipFill>
          <a:blip r:embed="rId2">
            <a:alphaModFix/>
          </a:blip>
          <a:stretch>
            <a:fillRect/>
          </a:stretch>
        </a:blipFill>
      </p:bgPr>
    </p:bg>
    <p:spTree>
      <p:nvGrpSpPr>
        <p:cNvPr id="107" name="Shape 107"/>
        <p:cNvGrpSpPr/>
        <p:nvPr/>
      </p:nvGrpSpPr>
      <p:grpSpPr>
        <a:xfrm>
          <a:off x="0" y="0"/>
          <a:ext cx="0" cy="0"/>
          <a:chOff x="0" y="0"/>
          <a:chExt cx="0" cy="0"/>
        </a:xfrm>
      </p:grpSpPr>
      <p:sp>
        <p:nvSpPr>
          <p:cNvPr id="108" name="Google Shape;108;p63"/>
          <p:cNvSpPr txBox="1"/>
          <p:nvPr>
            <p:ph type="title"/>
          </p:nvPr>
        </p:nvSpPr>
        <p:spPr>
          <a:xfrm>
            <a:off x="689300" y="539925"/>
            <a:ext cx="7730100" cy="319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500"/>
              <a:buNone/>
              <a:defRPr>
                <a:solidFill>
                  <a:schemeClr val="lt1"/>
                </a:solidFill>
              </a:defRPr>
            </a:lvl1pPr>
            <a:lvl2pPr lvl="1" algn="l">
              <a:lnSpc>
                <a:spcPct val="100000"/>
              </a:lnSpc>
              <a:spcBef>
                <a:spcPts val="0"/>
              </a:spcBef>
              <a:spcAft>
                <a:spcPts val="0"/>
              </a:spcAft>
              <a:buSzPts val="2400"/>
              <a:buNone/>
              <a:defRPr/>
            </a:lvl2pPr>
            <a:lvl3pPr lvl="2" algn="l">
              <a:lnSpc>
                <a:spcPct val="100000"/>
              </a:lnSpc>
              <a:spcBef>
                <a:spcPts val="0"/>
              </a:spcBef>
              <a:spcAft>
                <a:spcPts val="0"/>
              </a:spcAft>
              <a:buSzPts val="2400"/>
              <a:buNone/>
              <a:defRPr/>
            </a:lvl3pPr>
            <a:lvl4pPr lvl="3" algn="l">
              <a:lnSpc>
                <a:spcPct val="100000"/>
              </a:lnSpc>
              <a:spcBef>
                <a:spcPts val="0"/>
              </a:spcBef>
              <a:spcAft>
                <a:spcPts val="0"/>
              </a:spcAft>
              <a:buSzPts val="2400"/>
              <a:buNone/>
              <a:defRPr/>
            </a:lvl4pPr>
            <a:lvl5pPr lvl="4" algn="l">
              <a:lnSpc>
                <a:spcPct val="100000"/>
              </a:lnSpc>
              <a:spcBef>
                <a:spcPts val="0"/>
              </a:spcBef>
              <a:spcAft>
                <a:spcPts val="0"/>
              </a:spcAft>
              <a:buSzPts val="2400"/>
              <a:buNone/>
              <a:defRPr/>
            </a:lvl5pPr>
            <a:lvl6pPr lvl="5" algn="l">
              <a:lnSpc>
                <a:spcPct val="100000"/>
              </a:lnSpc>
              <a:spcBef>
                <a:spcPts val="0"/>
              </a:spcBef>
              <a:spcAft>
                <a:spcPts val="0"/>
              </a:spcAft>
              <a:buSzPts val="2400"/>
              <a:buNone/>
              <a:defRPr/>
            </a:lvl6pPr>
            <a:lvl7pPr lvl="6" algn="l">
              <a:lnSpc>
                <a:spcPct val="100000"/>
              </a:lnSpc>
              <a:spcBef>
                <a:spcPts val="0"/>
              </a:spcBef>
              <a:spcAft>
                <a:spcPts val="0"/>
              </a:spcAft>
              <a:buSzPts val="2400"/>
              <a:buNone/>
              <a:defRPr/>
            </a:lvl7pPr>
            <a:lvl8pPr lvl="7" algn="l">
              <a:lnSpc>
                <a:spcPct val="100000"/>
              </a:lnSpc>
              <a:spcBef>
                <a:spcPts val="0"/>
              </a:spcBef>
              <a:spcAft>
                <a:spcPts val="0"/>
              </a:spcAft>
              <a:buSzPts val="2400"/>
              <a:buNone/>
              <a:defRPr/>
            </a:lvl8pPr>
            <a:lvl9pPr lvl="8" algn="l">
              <a:lnSpc>
                <a:spcPct val="100000"/>
              </a:lnSpc>
              <a:spcBef>
                <a:spcPts val="0"/>
              </a:spcBef>
              <a:spcAft>
                <a:spcPts val="0"/>
              </a:spcAft>
              <a:buSzPts val="2400"/>
              <a:buNone/>
              <a:defRPr/>
            </a:lvl9pPr>
          </a:lstStyle>
          <a:p/>
        </p:txBody>
      </p:sp>
      <p:sp>
        <p:nvSpPr>
          <p:cNvPr id="109" name="Google Shape;109;p63"/>
          <p:cNvSpPr txBox="1"/>
          <p:nvPr>
            <p:ph idx="1" type="subTitle"/>
          </p:nvPr>
        </p:nvSpPr>
        <p:spPr>
          <a:xfrm>
            <a:off x="1758712" y="1953300"/>
            <a:ext cx="2784300" cy="806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a:solidFill>
                  <a:schemeClr val="lt1"/>
                </a:solidFill>
                <a:latin typeface="Barlow"/>
                <a:ea typeface="Barlow"/>
                <a:cs typeface="Barlow"/>
                <a:sym typeface="Barlow"/>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0" name="Google Shape;110;p63"/>
          <p:cNvSpPr txBox="1"/>
          <p:nvPr>
            <p:ph idx="2" type="subTitle"/>
          </p:nvPr>
        </p:nvSpPr>
        <p:spPr>
          <a:xfrm>
            <a:off x="5605437" y="1953300"/>
            <a:ext cx="2784300" cy="806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a:solidFill>
                  <a:schemeClr val="lt1"/>
                </a:solidFill>
                <a:latin typeface="Barlow"/>
                <a:ea typeface="Barlow"/>
                <a:cs typeface="Barlow"/>
                <a:sym typeface="Barlow"/>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1" name="Google Shape;111;p63"/>
          <p:cNvSpPr txBox="1"/>
          <p:nvPr>
            <p:ph idx="3" type="subTitle"/>
          </p:nvPr>
        </p:nvSpPr>
        <p:spPr>
          <a:xfrm>
            <a:off x="1758712" y="3498475"/>
            <a:ext cx="2784300" cy="806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a:solidFill>
                  <a:schemeClr val="lt1"/>
                </a:solidFill>
                <a:latin typeface="Barlow"/>
                <a:ea typeface="Barlow"/>
                <a:cs typeface="Barlow"/>
                <a:sym typeface="Barlow"/>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2" name="Google Shape;112;p63"/>
          <p:cNvSpPr txBox="1"/>
          <p:nvPr>
            <p:ph idx="4" type="subTitle"/>
          </p:nvPr>
        </p:nvSpPr>
        <p:spPr>
          <a:xfrm>
            <a:off x="5605437" y="3498475"/>
            <a:ext cx="2784300" cy="806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a:solidFill>
                  <a:schemeClr val="lt1"/>
                </a:solidFill>
                <a:latin typeface="Barlow"/>
                <a:ea typeface="Barlow"/>
                <a:cs typeface="Barlow"/>
                <a:sym typeface="Barlow"/>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3" name="Google Shape;113;p63"/>
          <p:cNvSpPr txBox="1"/>
          <p:nvPr>
            <p:ph idx="5" type="title"/>
          </p:nvPr>
        </p:nvSpPr>
        <p:spPr>
          <a:xfrm>
            <a:off x="1758712" y="1572600"/>
            <a:ext cx="2784300" cy="533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sz="3200"/>
            </a:lvl1pPr>
            <a:lvl2pPr lvl="1" algn="l">
              <a:lnSpc>
                <a:spcPct val="100000"/>
              </a:lnSpc>
              <a:spcBef>
                <a:spcPts val="0"/>
              </a:spcBef>
              <a:spcAft>
                <a:spcPts val="0"/>
              </a:spcAft>
              <a:buSzPts val="12000"/>
              <a:buNone/>
              <a:defRPr sz="12000"/>
            </a:lvl2pPr>
            <a:lvl3pPr lvl="2" algn="l">
              <a:lnSpc>
                <a:spcPct val="100000"/>
              </a:lnSpc>
              <a:spcBef>
                <a:spcPts val="0"/>
              </a:spcBef>
              <a:spcAft>
                <a:spcPts val="0"/>
              </a:spcAft>
              <a:buSzPts val="12000"/>
              <a:buNone/>
              <a:defRPr sz="12000"/>
            </a:lvl3pPr>
            <a:lvl4pPr lvl="3" algn="l">
              <a:lnSpc>
                <a:spcPct val="100000"/>
              </a:lnSpc>
              <a:spcBef>
                <a:spcPts val="0"/>
              </a:spcBef>
              <a:spcAft>
                <a:spcPts val="0"/>
              </a:spcAft>
              <a:buSzPts val="12000"/>
              <a:buNone/>
              <a:defRPr sz="12000"/>
            </a:lvl4pPr>
            <a:lvl5pPr lvl="4" algn="l">
              <a:lnSpc>
                <a:spcPct val="100000"/>
              </a:lnSpc>
              <a:spcBef>
                <a:spcPts val="0"/>
              </a:spcBef>
              <a:spcAft>
                <a:spcPts val="0"/>
              </a:spcAft>
              <a:buSzPts val="12000"/>
              <a:buNone/>
              <a:defRPr sz="12000"/>
            </a:lvl5pPr>
            <a:lvl6pPr lvl="5" algn="l">
              <a:lnSpc>
                <a:spcPct val="100000"/>
              </a:lnSpc>
              <a:spcBef>
                <a:spcPts val="0"/>
              </a:spcBef>
              <a:spcAft>
                <a:spcPts val="0"/>
              </a:spcAft>
              <a:buSzPts val="12000"/>
              <a:buNone/>
              <a:defRPr sz="12000"/>
            </a:lvl6pPr>
            <a:lvl7pPr lvl="6" algn="l">
              <a:lnSpc>
                <a:spcPct val="100000"/>
              </a:lnSpc>
              <a:spcBef>
                <a:spcPts val="0"/>
              </a:spcBef>
              <a:spcAft>
                <a:spcPts val="0"/>
              </a:spcAft>
              <a:buSzPts val="12000"/>
              <a:buNone/>
              <a:defRPr sz="12000"/>
            </a:lvl7pPr>
            <a:lvl8pPr lvl="7" algn="l">
              <a:lnSpc>
                <a:spcPct val="100000"/>
              </a:lnSpc>
              <a:spcBef>
                <a:spcPts val="0"/>
              </a:spcBef>
              <a:spcAft>
                <a:spcPts val="0"/>
              </a:spcAft>
              <a:buSzPts val="12000"/>
              <a:buNone/>
              <a:defRPr sz="12000"/>
            </a:lvl8pPr>
            <a:lvl9pPr lvl="8" algn="l">
              <a:lnSpc>
                <a:spcPct val="100000"/>
              </a:lnSpc>
              <a:spcBef>
                <a:spcPts val="0"/>
              </a:spcBef>
              <a:spcAft>
                <a:spcPts val="0"/>
              </a:spcAft>
              <a:buSzPts val="12000"/>
              <a:buNone/>
              <a:defRPr sz="12000"/>
            </a:lvl9pPr>
          </a:lstStyle>
          <a:p/>
        </p:txBody>
      </p:sp>
      <p:sp>
        <p:nvSpPr>
          <p:cNvPr id="114" name="Google Shape;114;p63"/>
          <p:cNvSpPr txBox="1"/>
          <p:nvPr>
            <p:ph idx="6" type="title"/>
          </p:nvPr>
        </p:nvSpPr>
        <p:spPr>
          <a:xfrm>
            <a:off x="1758712" y="3117775"/>
            <a:ext cx="2784300" cy="533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sz="3200"/>
            </a:lvl1pPr>
            <a:lvl2pPr lvl="1" algn="l">
              <a:lnSpc>
                <a:spcPct val="100000"/>
              </a:lnSpc>
              <a:spcBef>
                <a:spcPts val="0"/>
              </a:spcBef>
              <a:spcAft>
                <a:spcPts val="0"/>
              </a:spcAft>
              <a:buSzPts val="12000"/>
              <a:buNone/>
              <a:defRPr sz="12000"/>
            </a:lvl2pPr>
            <a:lvl3pPr lvl="2" algn="l">
              <a:lnSpc>
                <a:spcPct val="100000"/>
              </a:lnSpc>
              <a:spcBef>
                <a:spcPts val="0"/>
              </a:spcBef>
              <a:spcAft>
                <a:spcPts val="0"/>
              </a:spcAft>
              <a:buSzPts val="12000"/>
              <a:buNone/>
              <a:defRPr sz="12000"/>
            </a:lvl3pPr>
            <a:lvl4pPr lvl="3" algn="l">
              <a:lnSpc>
                <a:spcPct val="100000"/>
              </a:lnSpc>
              <a:spcBef>
                <a:spcPts val="0"/>
              </a:spcBef>
              <a:spcAft>
                <a:spcPts val="0"/>
              </a:spcAft>
              <a:buSzPts val="12000"/>
              <a:buNone/>
              <a:defRPr sz="12000"/>
            </a:lvl4pPr>
            <a:lvl5pPr lvl="4" algn="l">
              <a:lnSpc>
                <a:spcPct val="100000"/>
              </a:lnSpc>
              <a:spcBef>
                <a:spcPts val="0"/>
              </a:spcBef>
              <a:spcAft>
                <a:spcPts val="0"/>
              </a:spcAft>
              <a:buSzPts val="12000"/>
              <a:buNone/>
              <a:defRPr sz="12000"/>
            </a:lvl5pPr>
            <a:lvl6pPr lvl="5" algn="l">
              <a:lnSpc>
                <a:spcPct val="100000"/>
              </a:lnSpc>
              <a:spcBef>
                <a:spcPts val="0"/>
              </a:spcBef>
              <a:spcAft>
                <a:spcPts val="0"/>
              </a:spcAft>
              <a:buSzPts val="12000"/>
              <a:buNone/>
              <a:defRPr sz="12000"/>
            </a:lvl6pPr>
            <a:lvl7pPr lvl="6" algn="l">
              <a:lnSpc>
                <a:spcPct val="100000"/>
              </a:lnSpc>
              <a:spcBef>
                <a:spcPts val="0"/>
              </a:spcBef>
              <a:spcAft>
                <a:spcPts val="0"/>
              </a:spcAft>
              <a:buSzPts val="12000"/>
              <a:buNone/>
              <a:defRPr sz="12000"/>
            </a:lvl7pPr>
            <a:lvl8pPr lvl="7" algn="l">
              <a:lnSpc>
                <a:spcPct val="100000"/>
              </a:lnSpc>
              <a:spcBef>
                <a:spcPts val="0"/>
              </a:spcBef>
              <a:spcAft>
                <a:spcPts val="0"/>
              </a:spcAft>
              <a:buSzPts val="12000"/>
              <a:buNone/>
              <a:defRPr sz="12000"/>
            </a:lvl8pPr>
            <a:lvl9pPr lvl="8" algn="l">
              <a:lnSpc>
                <a:spcPct val="100000"/>
              </a:lnSpc>
              <a:spcBef>
                <a:spcPts val="0"/>
              </a:spcBef>
              <a:spcAft>
                <a:spcPts val="0"/>
              </a:spcAft>
              <a:buSzPts val="12000"/>
              <a:buNone/>
              <a:defRPr sz="12000"/>
            </a:lvl9pPr>
          </a:lstStyle>
          <a:p/>
        </p:txBody>
      </p:sp>
      <p:sp>
        <p:nvSpPr>
          <p:cNvPr id="115" name="Google Shape;115;p63"/>
          <p:cNvSpPr txBox="1"/>
          <p:nvPr>
            <p:ph idx="7" type="title"/>
          </p:nvPr>
        </p:nvSpPr>
        <p:spPr>
          <a:xfrm>
            <a:off x="5605437" y="3117775"/>
            <a:ext cx="2784300" cy="533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sz="3200"/>
            </a:lvl1pPr>
            <a:lvl2pPr lvl="1" algn="l">
              <a:lnSpc>
                <a:spcPct val="100000"/>
              </a:lnSpc>
              <a:spcBef>
                <a:spcPts val="0"/>
              </a:spcBef>
              <a:spcAft>
                <a:spcPts val="0"/>
              </a:spcAft>
              <a:buSzPts val="12000"/>
              <a:buNone/>
              <a:defRPr sz="12000"/>
            </a:lvl2pPr>
            <a:lvl3pPr lvl="2" algn="l">
              <a:lnSpc>
                <a:spcPct val="100000"/>
              </a:lnSpc>
              <a:spcBef>
                <a:spcPts val="0"/>
              </a:spcBef>
              <a:spcAft>
                <a:spcPts val="0"/>
              </a:spcAft>
              <a:buSzPts val="12000"/>
              <a:buNone/>
              <a:defRPr sz="12000"/>
            </a:lvl3pPr>
            <a:lvl4pPr lvl="3" algn="l">
              <a:lnSpc>
                <a:spcPct val="100000"/>
              </a:lnSpc>
              <a:spcBef>
                <a:spcPts val="0"/>
              </a:spcBef>
              <a:spcAft>
                <a:spcPts val="0"/>
              </a:spcAft>
              <a:buSzPts val="12000"/>
              <a:buNone/>
              <a:defRPr sz="12000"/>
            </a:lvl4pPr>
            <a:lvl5pPr lvl="4" algn="l">
              <a:lnSpc>
                <a:spcPct val="100000"/>
              </a:lnSpc>
              <a:spcBef>
                <a:spcPts val="0"/>
              </a:spcBef>
              <a:spcAft>
                <a:spcPts val="0"/>
              </a:spcAft>
              <a:buSzPts val="12000"/>
              <a:buNone/>
              <a:defRPr sz="12000"/>
            </a:lvl5pPr>
            <a:lvl6pPr lvl="5" algn="l">
              <a:lnSpc>
                <a:spcPct val="100000"/>
              </a:lnSpc>
              <a:spcBef>
                <a:spcPts val="0"/>
              </a:spcBef>
              <a:spcAft>
                <a:spcPts val="0"/>
              </a:spcAft>
              <a:buSzPts val="12000"/>
              <a:buNone/>
              <a:defRPr sz="12000"/>
            </a:lvl6pPr>
            <a:lvl7pPr lvl="6" algn="l">
              <a:lnSpc>
                <a:spcPct val="100000"/>
              </a:lnSpc>
              <a:spcBef>
                <a:spcPts val="0"/>
              </a:spcBef>
              <a:spcAft>
                <a:spcPts val="0"/>
              </a:spcAft>
              <a:buSzPts val="12000"/>
              <a:buNone/>
              <a:defRPr sz="12000"/>
            </a:lvl7pPr>
            <a:lvl8pPr lvl="7" algn="l">
              <a:lnSpc>
                <a:spcPct val="100000"/>
              </a:lnSpc>
              <a:spcBef>
                <a:spcPts val="0"/>
              </a:spcBef>
              <a:spcAft>
                <a:spcPts val="0"/>
              </a:spcAft>
              <a:buSzPts val="12000"/>
              <a:buNone/>
              <a:defRPr sz="12000"/>
            </a:lvl8pPr>
            <a:lvl9pPr lvl="8" algn="l">
              <a:lnSpc>
                <a:spcPct val="100000"/>
              </a:lnSpc>
              <a:spcBef>
                <a:spcPts val="0"/>
              </a:spcBef>
              <a:spcAft>
                <a:spcPts val="0"/>
              </a:spcAft>
              <a:buSzPts val="12000"/>
              <a:buNone/>
              <a:defRPr sz="12000"/>
            </a:lvl9pPr>
          </a:lstStyle>
          <a:p/>
        </p:txBody>
      </p:sp>
      <p:sp>
        <p:nvSpPr>
          <p:cNvPr id="116" name="Google Shape;116;p63"/>
          <p:cNvSpPr txBox="1"/>
          <p:nvPr>
            <p:ph idx="8" type="title"/>
          </p:nvPr>
        </p:nvSpPr>
        <p:spPr>
          <a:xfrm>
            <a:off x="5605437" y="1572600"/>
            <a:ext cx="2784300" cy="533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sz="3200"/>
            </a:lvl1pPr>
            <a:lvl2pPr lvl="1" algn="l">
              <a:lnSpc>
                <a:spcPct val="100000"/>
              </a:lnSpc>
              <a:spcBef>
                <a:spcPts val="0"/>
              </a:spcBef>
              <a:spcAft>
                <a:spcPts val="0"/>
              </a:spcAft>
              <a:buSzPts val="12000"/>
              <a:buNone/>
              <a:defRPr sz="12000"/>
            </a:lvl2pPr>
            <a:lvl3pPr lvl="2" algn="l">
              <a:lnSpc>
                <a:spcPct val="100000"/>
              </a:lnSpc>
              <a:spcBef>
                <a:spcPts val="0"/>
              </a:spcBef>
              <a:spcAft>
                <a:spcPts val="0"/>
              </a:spcAft>
              <a:buSzPts val="12000"/>
              <a:buNone/>
              <a:defRPr sz="12000"/>
            </a:lvl3pPr>
            <a:lvl4pPr lvl="3" algn="l">
              <a:lnSpc>
                <a:spcPct val="100000"/>
              </a:lnSpc>
              <a:spcBef>
                <a:spcPts val="0"/>
              </a:spcBef>
              <a:spcAft>
                <a:spcPts val="0"/>
              </a:spcAft>
              <a:buSzPts val="12000"/>
              <a:buNone/>
              <a:defRPr sz="12000"/>
            </a:lvl4pPr>
            <a:lvl5pPr lvl="4" algn="l">
              <a:lnSpc>
                <a:spcPct val="100000"/>
              </a:lnSpc>
              <a:spcBef>
                <a:spcPts val="0"/>
              </a:spcBef>
              <a:spcAft>
                <a:spcPts val="0"/>
              </a:spcAft>
              <a:buSzPts val="12000"/>
              <a:buNone/>
              <a:defRPr sz="12000"/>
            </a:lvl5pPr>
            <a:lvl6pPr lvl="5" algn="l">
              <a:lnSpc>
                <a:spcPct val="100000"/>
              </a:lnSpc>
              <a:spcBef>
                <a:spcPts val="0"/>
              </a:spcBef>
              <a:spcAft>
                <a:spcPts val="0"/>
              </a:spcAft>
              <a:buSzPts val="12000"/>
              <a:buNone/>
              <a:defRPr sz="12000"/>
            </a:lvl6pPr>
            <a:lvl7pPr lvl="6" algn="l">
              <a:lnSpc>
                <a:spcPct val="100000"/>
              </a:lnSpc>
              <a:spcBef>
                <a:spcPts val="0"/>
              </a:spcBef>
              <a:spcAft>
                <a:spcPts val="0"/>
              </a:spcAft>
              <a:buSzPts val="12000"/>
              <a:buNone/>
              <a:defRPr sz="12000"/>
            </a:lvl7pPr>
            <a:lvl8pPr lvl="7" algn="l">
              <a:lnSpc>
                <a:spcPct val="100000"/>
              </a:lnSpc>
              <a:spcBef>
                <a:spcPts val="0"/>
              </a:spcBef>
              <a:spcAft>
                <a:spcPts val="0"/>
              </a:spcAft>
              <a:buSzPts val="12000"/>
              <a:buNone/>
              <a:defRPr sz="12000"/>
            </a:lvl8pPr>
            <a:lvl9pPr lvl="8" algn="l">
              <a:lnSpc>
                <a:spcPct val="100000"/>
              </a:lnSpc>
              <a:spcBef>
                <a:spcPts val="0"/>
              </a:spcBef>
              <a:spcAft>
                <a:spcPts val="0"/>
              </a:spcAft>
              <a:buSzPts val="12000"/>
              <a:buNone/>
              <a:defRPr sz="12000"/>
            </a:lvl9pPr>
          </a:lstStyle>
          <a:p/>
        </p:txBody>
      </p:sp>
      <p:pic>
        <p:nvPicPr>
          <p:cNvPr id="117" name="Google Shape;117;p63"/>
          <p:cNvPicPr preferRelativeResize="0"/>
          <p:nvPr/>
        </p:nvPicPr>
        <p:blipFill rotWithShape="1">
          <a:blip r:embed="rId3">
            <a:alphaModFix/>
          </a:blip>
          <a:srcRect b="0" l="0" r="0" t="0"/>
          <a:stretch/>
        </p:blipFill>
        <p:spPr>
          <a:xfrm rot="-5400000">
            <a:off x="3489000" y="1789300"/>
            <a:ext cx="2533651" cy="7595549"/>
          </a:xfrm>
          <a:prstGeom prst="rect">
            <a:avLst/>
          </a:prstGeom>
          <a:noFill/>
          <a:ln>
            <a:noFill/>
          </a:ln>
        </p:spPr>
      </p:pic>
      <p:sp>
        <p:nvSpPr>
          <p:cNvPr id="118" name="Google Shape;118;p6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Comfortaa"/>
                <a:ea typeface="Comfortaa"/>
                <a:cs typeface="Comfortaa"/>
                <a:sym typeface="Comforta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Comfortaa"/>
                <a:ea typeface="Comfortaa"/>
                <a:cs typeface="Comfortaa"/>
                <a:sym typeface="Comforta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Comfortaa"/>
                <a:ea typeface="Comfortaa"/>
                <a:cs typeface="Comfortaa"/>
                <a:sym typeface="Comforta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Comfortaa"/>
                <a:ea typeface="Comfortaa"/>
                <a:cs typeface="Comfortaa"/>
                <a:sym typeface="Comforta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Comfortaa"/>
                <a:ea typeface="Comfortaa"/>
                <a:cs typeface="Comfortaa"/>
                <a:sym typeface="Comforta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Comfortaa"/>
                <a:ea typeface="Comfortaa"/>
                <a:cs typeface="Comfortaa"/>
                <a:sym typeface="Comforta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Comfortaa"/>
                <a:ea typeface="Comfortaa"/>
                <a:cs typeface="Comfortaa"/>
                <a:sym typeface="Comforta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Comfortaa"/>
                <a:ea typeface="Comfortaa"/>
                <a:cs typeface="Comfortaa"/>
                <a:sym typeface="Comforta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Comfortaa"/>
                <a:ea typeface="Comfortaa"/>
                <a:cs typeface="Comfortaa"/>
                <a:sym typeface="Comforta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1">
  <p:cSld name="CUSTOM_7_1_2">
    <p:bg>
      <p:bgPr>
        <a:blipFill>
          <a:blip r:embed="rId2">
            <a:alphaModFix/>
          </a:blip>
          <a:stretch>
            <a:fillRect/>
          </a:stretch>
        </a:blipFill>
      </p:bgPr>
    </p:bg>
    <p:spTree>
      <p:nvGrpSpPr>
        <p:cNvPr id="119" name="Shape 119"/>
        <p:cNvGrpSpPr/>
        <p:nvPr/>
      </p:nvGrpSpPr>
      <p:grpSpPr>
        <a:xfrm>
          <a:off x="0" y="0"/>
          <a:ext cx="0" cy="0"/>
          <a:chOff x="0" y="0"/>
          <a:chExt cx="0" cy="0"/>
        </a:xfrm>
      </p:grpSpPr>
      <p:pic>
        <p:nvPicPr>
          <p:cNvPr id="120" name="Google Shape;120;p64"/>
          <p:cNvPicPr preferRelativeResize="0"/>
          <p:nvPr/>
        </p:nvPicPr>
        <p:blipFill rotWithShape="1">
          <a:blip r:embed="rId3">
            <a:alphaModFix/>
          </a:blip>
          <a:srcRect b="0" l="0" r="0" t="0"/>
          <a:stretch/>
        </p:blipFill>
        <p:spPr>
          <a:xfrm rot="-5555126">
            <a:off x="3097600" y="-3967198"/>
            <a:ext cx="2533650" cy="7595548"/>
          </a:xfrm>
          <a:prstGeom prst="rect">
            <a:avLst/>
          </a:prstGeom>
          <a:noFill/>
          <a:ln>
            <a:noFill/>
          </a:ln>
        </p:spPr>
      </p:pic>
      <p:pic>
        <p:nvPicPr>
          <p:cNvPr id="121" name="Google Shape;121;p64"/>
          <p:cNvPicPr preferRelativeResize="0"/>
          <p:nvPr/>
        </p:nvPicPr>
        <p:blipFill rotWithShape="1">
          <a:blip r:embed="rId3">
            <a:alphaModFix/>
          </a:blip>
          <a:srcRect b="0" l="0" r="0" t="0"/>
          <a:stretch/>
        </p:blipFill>
        <p:spPr>
          <a:xfrm rot="-5400000">
            <a:off x="3641400" y="1865500"/>
            <a:ext cx="2533651" cy="7595549"/>
          </a:xfrm>
          <a:prstGeom prst="rect">
            <a:avLst/>
          </a:prstGeom>
          <a:noFill/>
          <a:ln>
            <a:noFill/>
          </a:ln>
        </p:spPr>
      </p:pic>
      <p:sp>
        <p:nvSpPr>
          <p:cNvPr id="122" name="Google Shape;122;p64"/>
          <p:cNvSpPr txBox="1"/>
          <p:nvPr>
            <p:ph type="title"/>
          </p:nvPr>
        </p:nvSpPr>
        <p:spPr>
          <a:xfrm>
            <a:off x="689300" y="539925"/>
            <a:ext cx="7730100" cy="319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500"/>
              <a:buNone/>
              <a:defRPr/>
            </a:lvl1pPr>
            <a:lvl2pPr lvl="1" algn="l">
              <a:lnSpc>
                <a:spcPct val="100000"/>
              </a:lnSpc>
              <a:spcBef>
                <a:spcPts val="0"/>
              </a:spcBef>
              <a:spcAft>
                <a:spcPts val="0"/>
              </a:spcAft>
              <a:buSzPts val="2400"/>
              <a:buNone/>
              <a:defRPr/>
            </a:lvl2pPr>
            <a:lvl3pPr lvl="2" algn="l">
              <a:lnSpc>
                <a:spcPct val="100000"/>
              </a:lnSpc>
              <a:spcBef>
                <a:spcPts val="0"/>
              </a:spcBef>
              <a:spcAft>
                <a:spcPts val="0"/>
              </a:spcAft>
              <a:buSzPts val="2400"/>
              <a:buNone/>
              <a:defRPr/>
            </a:lvl3pPr>
            <a:lvl4pPr lvl="3" algn="l">
              <a:lnSpc>
                <a:spcPct val="100000"/>
              </a:lnSpc>
              <a:spcBef>
                <a:spcPts val="0"/>
              </a:spcBef>
              <a:spcAft>
                <a:spcPts val="0"/>
              </a:spcAft>
              <a:buSzPts val="2400"/>
              <a:buNone/>
              <a:defRPr/>
            </a:lvl4pPr>
            <a:lvl5pPr lvl="4" algn="l">
              <a:lnSpc>
                <a:spcPct val="100000"/>
              </a:lnSpc>
              <a:spcBef>
                <a:spcPts val="0"/>
              </a:spcBef>
              <a:spcAft>
                <a:spcPts val="0"/>
              </a:spcAft>
              <a:buSzPts val="2400"/>
              <a:buNone/>
              <a:defRPr/>
            </a:lvl5pPr>
            <a:lvl6pPr lvl="5" algn="l">
              <a:lnSpc>
                <a:spcPct val="100000"/>
              </a:lnSpc>
              <a:spcBef>
                <a:spcPts val="0"/>
              </a:spcBef>
              <a:spcAft>
                <a:spcPts val="0"/>
              </a:spcAft>
              <a:buSzPts val="2400"/>
              <a:buNone/>
              <a:defRPr/>
            </a:lvl6pPr>
            <a:lvl7pPr lvl="6" algn="l">
              <a:lnSpc>
                <a:spcPct val="100000"/>
              </a:lnSpc>
              <a:spcBef>
                <a:spcPts val="0"/>
              </a:spcBef>
              <a:spcAft>
                <a:spcPts val="0"/>
              </a:spcAft>
              <a:buSzPts val="2400"/>
              <a:buNone/>
              <a:defRPr/>
            </a:lvl7pPr>
            <a:lvl8pPr lvl="7" algn="l">
              <a:lnSpc>
                <a:spcPct val="100000"/>
              </a:lnSpc>
              <a:spcBef>
                <a:spcPts val="0"/>
              </a:spcBef>
              <a:spcAft>
                <a:spcPts val="0"/>
              </a:spcAft>
              <a:buSzPts val="2400"/>
              <a:buNone/>
              <a:defRPr/>
            </a:lvl8pPr>
            <a:lvl9pPr lvl="8" algn="l">
              <a:lnSpc>
                <a:spcPct val="100000"/>
              </a:lnSpc>
              <a:spcBef>
                <a:spcPts val="0"/>
              </a:spcBef>
              <a:spcAft>
                <a:spcPts val="0"/>
              </a:spcAft>
              <a:buSzPts val="2400"/>
              <a:buNone/>
              <a:defRPr/>
            </a:lvl9pPr>
          </a:lstStyle>
          <a:p/>
        </p:txBody>
      </p:sp>
      <p:sp>
        <p:nvSpPr>
          <p:cNvPr id="123" name="Google Shape;123;p64"/>
          <p:cNvSpPr txBox="1"/>
          <p:nvPr>
            <p:ph idx="1" type="subTitle"/>
          </p:nvPr>
        </p:nvSpPr>
        <p:spPr>
          <a:xfrm>
            <a:off x="680425" y="1819500"/>
            <a:ext cx="1928700" cy="10407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400"/>
              <a:buNone/>
              <a:defRPr>
                <a:solidFill>
                  <a:schemeClr val="lt1"/>
                </a:solidFill>
                <a:latin typeface="Barlow"/>
                <a:ea typeface="Barlow"/>
                <a:cs typeface="Barlow"/>
                <a:sym typeface="Barlow"/>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4" name="Google Shape;124;p64"/>
          <p:cNvSpPr txBox="1"/>
          <p:nvPr>
            <p:ph idx="2" type="subTitle"/>
          </p:nvPr>
        </p:nvSpPr>
        <p:spPr>
          <a:xfrm>
            <a:off x="680425" y="1516775"/>
            <a:ext cx="1928700" cy="3027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1800"/>
              <a:buNone/>
              <a:defRPr b="1" sz="1800">
                <a:solidFill>
                  <a:schemeClr val="lt1"/>
                </a:solidFill>
              </a:defRPr>
            </a:lvl1pPr>
            <a:lvl2pPr lvl="1" algn="l">
              <a:lnSpc>
                <a:spcPct val="100000"/>
              </a:lnSpc>
              <a:spcBef>
                <a:spcPts val="0"/>
              </a:spcBef>
              <a:spcAft>
                <a:spcPts val="0"/>
              </a:spcAft>
              <a:buSzPts val="1800"/>
              <a:buNone/>
              <a:defRPr b="1" sz="1800"/>
            </a:lvl2pPr>
            <a:lvl3pPr lvl="2" algn="l">
              <a:lnSpc>
                <a:spcPct val="100000"/>
              </a:lnSpc>
              <a:spcBef>
                <a:spcPts val="0"/>
              </a:spcBef>
              <a:spcAft>
                <a:spcPts val="0"/>
              </a:spcAft>
              <a:buSzPts val="1800"/>
              <a:buNone/>
              <a:defRPr b="1" sz="1800"/>
            </a:lvl3pPr>
            <a:lvl4pPr lvl="3" algn="l">
              <a:lnSpc>
                <a:spcPct val="100000"/>
              </a:lnSpc>
              <a:spcBef>
                <a:spcPts val="0"/>
              </a:spcBef>
              <a:spcAft>
                <a:spcPts val="0"/>
              </a:spcAft>
              <a:buSzPts val="1800"/>
              <a:buNone/>
              <a:defRPr b="1" sz="1800"/>
            </a:lvl4pPr>
            <a:lvl5pPr lvl="4" algn="l">
              <a:lnSpc>
                <a:spcPct val="100000"/>
              </a:lnSpc>
              <a:spcBef>
                <a:spcPts val="0"/>
              </a:spcBef>
              <a:spcAft>
                <a:spcPts val="0"/>
              </a:spcAft>
              <a:buSzPts val="1800"/>
              <a:buNone/>
              <a:defRPr b="1" sz="1800"/>
            </a:lvl5pPr>
            <a:lvl6pPr lvl="5" algn="l">
              <a:lnSpc>
                <a:spcPct val="100000"/>
              </a:lnSpc>
              <a:spcBef>
                <a:spcPts val="0"/>
              </a:spcBef>
              <a:spcAft>
                <a:spcPts val="0"/>
              </a:spcAft>
              <a:buSzPts val="1800"/>
              <a:buNone/>
              <a:defRPr b="1" sz="1800"/>
            </a:lvl6pPr>
            <a:lvl7pPr lvl="6" algn="l">
              <a:lnSpc>
                <a:spcPct val="100000"/>
              </a:lnSpc>
              <a:spcBef>
                <a:spcPts val="0"/>
              </a:spcBef>
              <a:spcAft>
                <a:spcPts val="0"/>
              </a:spcAft>
              <a:buSzPts val="1800"/>
              <a:buNone/>
              <a:defRPr b="1" sz="1800"/>
            </a:lvl7pPr>
            <a:lvl8pPr lvl="7" algn="l">
              <a:lnSpc>
                <a:spcPct val="100000"/>
              </a:lnSpc>
              <a:spcBef>
                <a:spcPts val="0"/>
              </a:spcBef>
              <a:spcAft>
                <a:spcPts val="0"/>
              </a:spcAft>
              <a:buSzPts val="1800"/>
              <a:buNone/>
              <a:defRPr b="1" sz="1800"/>
            </a:lvl8pPr>
            <a:lvl9pPr lvl="8" algn="l">
              <a:lnSpc>
                <a:spcPct val="100000"/>
              </a:lnSpc>
              <a:spcBef>
                <a:spcPts val="0"/>
              </a:spcBef>
              <a:spcAft>
                <a:spcPts val="0"/>
              </a:spcAft>
              <a:buSzPts val="1800"/>
              <a:buNone/>
              <a:defRPr b="1" sz="1800"/>
            </a:lvl9pPr>
          </a:lstStyle>
          <a:p/>
        </p:txBody>
      </p:sp>
      <p:sp>
        <p:nvSpPr>
          <p:cNvPr id="125" name="Google Shape;125;p64"/>
          <p:cNvSpPr txBox="1"/>
          <p:nvPr>
            <p:ph idx="3" type="subTitle"/>
          </p:nvPr>
        </p:nvSpPr>
        <p:spPr>
          <a:xfrm>
            <a:off x="680425" y="3328975"/>
            <a:ext cx="1928700" cy="10407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400"/>
              <a:buNone/>
              <a:defRPr>
                <a:solidFill>
                  <a:schemeClr val="lt1"/>
                </a:solidFill>
                <a:latin typeface="Barlow"/>
                <a:ea typeface="Barlow"/>
                <a:cs typeface="Barlow"/>
                <a:sym typeface="Barlow"/>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6" name="Google Shape;126;p64"/>
          <p:cNvSpPr txBox="1"/>
          <p:nvPr>
            <p:ph idx="4" type="subTitle"/>
          </p:nvPr>
        </p:nvSpPr>
        <p:spPr>
          <a:xfrm>
            <a:off x="680425" y="3026250"/>
            <a:ext cx="1928700" cy="3027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1800"/>
              <a:buNone/>
              <a:defRPr b="1" sz="1800">
                <a:solidFill>
                  <a:schemeClr val="lt1"/>
                </a:solidFill>
              </a:defRPr>
            </a:lvl1pPr>
            <a:lvl2pPr lvl="1" algn="l">
              <a:lnSpc>
                <a:spcPct val="100000"/>
              </a:lnSpc>
              <a:spcBef>
                <a:spcPts val="0"/>
              </a:spcBef>
              <a:spcAft>
                <a:spcPts val="0"/>
              </a:spcAft>
              <a:buSzPts val="1800"/>
              <a:buNone/>
              <a:defRPr b="1" sz="1800"/>
            </a:lvl2pPr>
            <a:lvl3pPr lvl="2" algn="l">
              <a:lnSpc>
                <a:spcPct val="100000"/>
              </a:lnSpc>
              <a:spcBef>
                <a:spcPts val="0"/>
              </a:spcBef>
              <a:spcAft>
                <a:spcPts val="0"/>
              </a:spcAft>
              <a:buSzPts val="1800"/>
              <a:buNone/>
              <a:defRPr b="1" sz="1800"/>
            </a:lvl3pPr>
            <a:lvl4pPr lvl="3" algn="l">
              <a:lnSpc>
                <a:spcPct val="100000"/>
              </a:lnSpc>
              <a:spcBef>
                <a:spcPts val="0"/>
              </a:spcBef>
              <a:spcAft>
                <a:spcPts val="0"/>
              </a:spcAft>
              <a:buSzPts val="1800"/>
              <a:buNone/>
              <a:defRPr b="1" sz="1800"/>
            </a:lvl4pPr>
            <a:lvl5pPr lvl="4" algn="l">
              <a:lnSpc>
                <a:spcPct val="100000"/>
              </a:lnSpc>
              <a:spcBef>
                <a:spcPts val="0"/>
              </a:spcBef>
              <a:spcAft>
                <a:spcPts val="0"/>
              </a:spcAft>
              <a:buSzPts val="1800"/>
              <a:buNone/>
              <a:defRPr b="1" sz="1800"/>
            </a:lvl5pPr>
            <a:lvl6pPr lvl="5" algn="l">
              <a:lnSpc>
                <a:spcPct val="100000"/>
              </a:lnSpc>
              <a:spcBef>
                <a:spcPts val="0"/>
              </a:spcBef>
              <a:spcAft>
                <a:spcPts val="0"/>
              </a:spcAft>
              <a:buSzPts val="1800"/>
              <a:buNone/>
              <a:defRPr b="1" sz="1800"/>
            </a:lvl6pPr>
            <a:lvl7pPr lvl="6" algn="l">
              <a:lnSpc>
                <a:spcPct val="100000"/>
              </a:lnSpc>
              <a:spcBef>
                <a:spcPts val="0"/>
              </a:spcBef>
              <a:spcAft>
                <a:spcPts val="0"/>
              </a:spcAft>
              <a:buSzPts val="1800"/>
              <a:buNone/>
              <a:defRPr b="1" sz="1800"/>
            </a:lvl7pPr>
            <a:lvl8pPr lvl="7" algn="l">
              <a:lnSpc>
                <a:spcPct val="100000"/>
              </a:lnSpc>
              <a:spcBef>
                <a:spcPts val="0"/>
              </a:spcBef>
              <a:spcAft>
                <a:spcPts val="0"/>
              </a:spcAft>
              <a:buSzPts val="1800"/>
              <a:buNone/>
              <a:defRPr b="1" sz="1800"/>
            </a:lvl8pPr>
            <a:lvl9pPr lvl="8" algn="l">
              <a:lnSpc>
                <a:spcPct val="100000"/>
              </a:lnSpc>
              <a:spcBef>
                <a:spcPts val="0"/>
              </a:spcBef>
              <a:spcAft>
                <a:spcPts val="0"/>
              </a:spcAft>
              <a:buSzPts val="1800"/>
              <a:buNone/>
              <a:defRPr b="1" sz="1800"/>
            </a:lvl9pPr>
          </a:lstStyle>
          <a:p/>
        </p:txBody>
      </p:sp>
      <p:sp>
        <p:nvSpPr>
          <p:cNvPr id="127" name="Google Shape;127;p64"/>
          <p:cNvSpPr txBox="1"/>
          <p:nvPr>
            <p:ph idx="5" type="subTitle"/>
          </p:nvPr>
        </p:nvSpPr>
        <p:spPr>
          <a:xfrm>
            <a:off x="6534875" y="1819500"/>
            <a:ext cx="1928700" cy="1040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a:solidFill>
                  <a:schemeClr val="lt1"/>
                </a:solidFill>
                <a:latin typeface="Barlow"/>
                <a:ea typeface="Barlow"/>
                <a:cs typeface="Barlow"/>
                <a:sym typeface="Barlow"/>
              </a:defRPr>
            </a:lvl1pPr>
            <a:lvl2pPr lvl="1" algn="r">
              <a:lnSpc>
                <a:spcPct val="100000"/>
              </a:lnSpc>
              <a:spcBef>
                <a:spcPts val="0"/>
              </a:spcBef>
              <a:spcAft>
                <a:spcPts val="0"/>
              </a:spcAft>
              <a:buSzPts val="1400"/>
              <a:buNone/>
              <a:defRPr/>
            </a:lvl2pPr>
            <a:lvl3pPr lvl="2" algn="r">
              <a:lnSpc>
                <a:spcPct val="100000"/>
              </a:lnSpc>
              <a:spcBef>
                <a:spcPts val="0"/>
              </a:spcBef>
              <a:spcAft>
                <a:spcPts val="0"/>
              </a:spcAft>
              <a:buSzPts val="1400"/>
              <a:buNone/>
              <a:defRPr/>
            </a:lvl3pPr>
            <a:lvl4pPr lvl="3" algn="r">
              <a:lnSpc>
                <a:spcPct val="100000"/>
              </a:lnSpc>
              <a:spcBef>
                <a:spcPts val="0"/>
              </a:spcBef>
              <a:spcAft>
                <a:spcPts val="0"/>
              </a:spcAft>
              <a:buSzPts val="1400"/>
              <a:buNone/>
              <a:defRPr/>
            </a:lvl4pPr>
            <a:lvl5pPr lvl="4" algn="r">
              <a:lnSpc>
                <a:spcPct val="100000"/>
              </a:lnSpc>
              <a:spcBef>
                <a:spcPts val="0"/>
              </a:spcBef>
              <a:spcAft>
                <a:spcPts val="0"/>
              </a:spcAft>
              <a:buSzPts val="1400"/>
              <a:buNone/>
              <a:defRPr/>
            </a:lvl5pPr>
            <a:lvl6pPr lvl="5" algn="r">
              <a:lnSpc>
                <a:spcPct val="100000"/>
              </a:lnSpc>
              <a:spcBef>
                <a:spcPts val="0"/>
              </a:spcBef>
              <a:spcAft>
                <a:spcPts val="0"/>
              </a:spcAft>
              <a:buSzPts val="1400"/>
              <a:buNone/>
              <a:defRPr/>
            </a:lvl6pPr>
            <a:lvl7pPr lvl="6" algn="r">
              <a:lnSpc>
                <a:spcPct val="100000"/>
              </a:lnSpc>
              <a:spcBef>
                <a:spcPts val="0"/>
              </a:spcBef>
              <a:spcAft>
                <a:spcPts val="0"/>
              </a:spcAft>
              <a:buSzPts val="1400"/>
              <a:buNone/>
              <a:defRPr/>
            </a:lvl7pPr>
            <a:lvl8pPr lvl="7" algn="r">
              <a:lnSpc>
                <a:spcPct val="100000"/>
              </a:lnSpc>
              <a:spcBef>
                <a:spcPts val="0"/>
              </a:spcBef>
              <a:spcAft>
                <a:spcPts val="0"/>
              </a:spcAft>
              <a:buSzPts val="1400"/>
              <a:buNone/>
              <a:defRPr/>
            </a:lvl8pPr>
            <a:lvl9pPr lvl="8" algn="r">
              <a:lnSpc>
                <a:spcPct val="100000"/>
              </a:lnSpc>
              <a:spcBef>
                <a:spcPts val="0"/>
              </a:spcBef>
              <a:spcAft>
                <a:spcPts val="0"/>
              </a:spcAft>
              <a:buSzPts val="1400"/>
              <a:buNone/>
              <a:defRPr/>
            </a:lvl9pPr>
          </a:lstStyle>
          <a:p/>
        </p:txBody>
      </p:sp>
      <p:sp>
        <p:nvSpPr>
          <p:cNvPr id="128" name="Google Shape;128;p64"/>
          <p:cNvSpPr txBox="1"/>
          <p:nvPr>
            <p:ph idx="6" type="subTitle"/>
          </p:nvPr>
        </p:nvSpPr>
        <p:spPr>
          <a:xfrm>
            <a:off x="6534875" y="1516775"/>
            <a:ext cx="1928700" cy="302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b="1" sz="1800">
                <a:solidFill>
                  <a:schemeClr val="lt1"/>
                </a:solidFill>
              </a:defRPr>
            </a:lvl1pPr>
            <a:lvl2pPr lvl="1" algn="r">
              <a:lnSpc>
                <a:spcPct val="100000"/>
              </a:lnSpc>
              <a:spcBef>
                <a:spcPts val="0"/>
              </a:spcBef>
              <a:spcAft>
                <a:spcPts val="0"/>
              </a:spcAft>
              <a:buSzPts val="1800"/>
              <a:buNone/>
              <a:defRPr b="1" sz="1800"/>
            </a:lvl2pPr>
            <a:lvl3pPr lvl="2" algn="r">
              <a:lnSpc>
                <a:spcPct val="100000"/>
              </a:lnSpc>
              <a:spcBef>
                <a:spcPts val="0"/>
              </a:spcBef>
              <a:spcAft>
                <a:spcPts val="0"/>
              </a:spcAft>
              <a:buSzPts val="1800"/>
              <a:buNone/>
              <a:defRPr b="1" sz="1800"/>
            </a:lvl3pPr>
            <a:lvl4pPr lvl="3" algn="r">
              <a:lnSpc>
                <a:spcPct val="100000"/>
              </a:lnSpc>
              <a:spcBef>
                <a:spcPts val="0"/>
              </a:spcBef>
              <a:spcAft>
                <a:spcPts val="0"/>
              </a:spcAft>
              <a:buSzPts val="1800"/>
              <a:buNone/>
              <a:defRPr b="1" sz="1800"/>
            </a:lvl4pPr>
            <a:lvl5pPr lvl="4" algn="r">
              <a:lnSpc>
                <a:spcPct val="100000"/>
              </a:lnSpc>
              <a:spcBef>
                <a:spcPts val="0"/>
              </a:spcBef>
              <a:spcAft>
                <a:spcPts val="0"/>
              </a:spcAft>
              <a:buSzPts val="1800"/>
              <a:buNone/>
              <a:defRPr b="1" sz="1800"/>
            </a:lvl5pPr>
            <a:lvl6pPr lvl="5" algn="r">
              <a:lnSpc>
                <a:spcPct val="100000"/>
              </a:lnSpc>
              <a:spcBef>
                <a:spcPts val="0"/>
              </a:spcBef>
              <a:spcAft>
                <a:spcPts val="0"/>
              </a:spcAft>
              <a:buSzPts val="1800"/>
              <a:buNone/>
              <a:defRPr b="1" sz="1800"/>
            </a:lvl6pPr>
            <a:lvl7pPr lvl="6" algn="r">
              <a:lnSpc>
                <a:spcPct val="100000"/>
              </a:lnSpc>
              <a:spcBef>
                <a:spcPts val="0"/>
              </a:spcBef>
              <a:spcAft>
                <a:spcPts val="0"/>
              </a:spcAft>
              <a:buSzPts val="1800"/>
              <a:buNone/>
              <a:defRPr b="1" sz="1800"/>
            </a:lvl7pPr>
            <a:lvl8pPr lvl="7" algn="r">
              <a:lnSpc>
                <a:spcPct val="100000"/>
              </a:lnSpc>
              <a:spcBef>
                <a:spcPts val="0"/>
              </a:spcBef>
              <a:spcAft>
                <a:spcPts val="0"/>
              </a:spcAft>
              <a:buSzPts val="1800"/>
              <a:buNone/>
              <a:defRPr b="1" sz="1800"/>
            </a:lvl8pPr>
            <a:lvl9pPr lvl="8" algn="r">
              <a:lnSpc>
                <a:spcPct val="100000"/>
              </a:lnSpc>
              <a:spcBef>
                <a:spcPts val="0"/>
              </a:spcBef>
              <a:spcAft>
                <a:spcPts val="0"/>
              </a:spcAft>
              <a:buSzPts val="1800"/>
              <a:buNone/>
              <a:defRPr b="1" sz="1800"/>
            </a:lvl9pPr>
          </a:lstStyle>
          <a:p/>
        </p:txBody>
      </p:sp>
      <p:sp>
        <p:nvSpPr>
          <p:cNvPr id="129" name="Google Shape;129;p64"/>
          <p:cNvSpPr txBox="1"/>
          <p:nvPr>
            <p:ph idx="7" type="subTitle"/>
          </p:nvPr>
        </p:nvSpPr>
        <p:spPr>
          <a:xfrm>
            <a:off x="6534875" y="3328975"/>
            <a:ext cx="1928700" cy="1040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a:solidFill>
                  <a:schemeClr val="lt1"/>
                </a:solidFill>
                <a:latin typeface="Barlow"/>
                <a:ea typeface="Barlow"/>
                <a:cs typeface="Barlow"/>
                <a:sym typeface="Barlow"/>
              </a:defRPr>
            </a:lvl1pPr>
            <a:lvl2pPr lvl="1" algn="r">
              <a:lnSpc>
                <a:spcPct val="100000"/>
              </a:lnSpc>
              <a:spcBef>
                <a:spcPts val="0"/>
              </a:spcBef>
              <a:spcAft>
                <a:spcPts val="0"/>
              </a:spcAft>
              <a:buSzPts val="1400"/>
              <a:buNone/>
              <a:defRPr/>
            </a:lvl2pPr>
            <a:lvl3pPr lvl="2" algn="r">
              <a:lnSpc>
                <a:spcPct val="100000"/>
              </a:lnSpc>
              <a:spcBef>
                <a:spcPts val="0"/>
              </a:spcBef>
              <a:spcAft>
                <a:spcPts val="0"/>
              </a:spcAft>
              <a:buSzPts val="1400"/>
              <a:buNone/>
              <a:defRPr/>
            </a:lvl3pPr>
            <a:lvl4pPr lvl="3" algn="r">
              <a:lnSpc>
                <a:spcPct val="100000"/>
              </a:lnSpc>
              <a:spcBef>
                <a:spcPts val="0"/>
              </a:spcBef>
              <a:spcAft>
                <a:spcPts val="0"/>
              </a:spcAft>
              <a:buSzPts val="1400"/>
              <a:buNone/>
              <a:defRPr/>
            </a:lvl4pPr>
            <a:lvl5pPr lvl="4" algn="r">
              <a:lnSpc>
                <a:spcPct val="100000"/>
              </a:lnSpc>
              <a:spcBef>
                <a:spcPts val="0"/>
              </a:spcBef>
              <a:spcAft>
                <a:spcPts val="0"/>
              </a:spcAft>
              <a:buSzPts val="1400"/>
              <a:buNone/>
              <a:defRPr/>
            </a:lvl5pPr>
            <a:lvl6pPr lvl="5" algn="r">
              <a:lnSpc>
                <a:spcPct val="100000"/>
              </a:lnSpc>
              <a:spcBef>
                <a:spcPts val="0"/>
              </a:spcBef>
              <a:spcAft>
                <a:spcPts val="0"/>
              </a:spcAft>
              <a:buSzPts val="1400"/>
              <a:buNone/>
              <a:defRPr/>
            </a:lvl6pPr>
            <a:lvl7pPr lvl="6" algn="r">
              <a:lnSpc>
                <a:spcPct val="100000"/>
              </a:lnSpc>
              <a:spcBef>
                <a:spcPts val="0"/>
              </a:spcBef>
              <a:spcAft>
                <a:spcPts val="0"/>
              </a:spcAft>
              <a:buSzPts val="1400"/>
              <a:buNone/>
              <a:defRPr/>
            </a:lvl7pPr>
            <a:lvl8pPr lvl="7" algn="r">
              <a:lnSpc>
                <a:spcPct val="100000"/>
              </a:lnSpc>
              <a:spcBef>
                <a:spcPts val="0"/>
              </a:spcBef>
              <a:spcAft>
                <a:spcPts val="0"/>
              </a:spcAft>
              <a:buSzPts val="1400"/>
              <a:buNone/>
              <a:defRPr/>
            </a:lvl8pPr>
            <a:lvl9pPr lvl="8" algn="r">
              <a:lnSpc>
                <a:spcPct val="100000"/>
              </a:lnSpc>
              <a:spcBef>
                <a:spcPts val="0"/>
              </a:spcBef>
              <a:spcAft>
                <a:spcPts val="0"/>
              </a:spcAft>
              <a:buSzPts val="1400"/>
              <a:buNone/>
              <a:defRPr/>
            </a:lvl9pPr>
          </a:lstStyle>
          <a:p/>
        </p:txBody>
      </p:sp>
      <p:sp>
        <p:nvSpPr>
          <p:cNvPr id="130" name="Google Shape;130;p64"/>
          <p:cNvSpPr txBox="1"/>
          <p:nvPr>
            <p:ph idx="8" type="subTitle"/>
          </p:nvPr>
        </p:nvSpPr>
        <p:spPr>
          <a:xfrm>
            <a:off x="6534875" y="3026250"/>
            <a:ext cx="1928700" cy="302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b="1" sz="1800">
                <a:solidFill>
                  <a:schemeClr val="lt1"/>
                </a:solidFill>
              </a:defRPr>
            </a:lvl1pPr>
            <a:lvl2pPr lvl="1" algn="r">
              <a:lnSpc>
                <a:spcPct val="100000"/>
              </a:lnSpc>
              <a:spcBef>
                <a:spcPts val="0"/>
              </a:spcBef>
              <a:spcAft>
                <a:spcPts val="0"/>
              </a:spcAft>
              <a:buSzPts val="1800"/>
              <a:buNone/>
              <a:defRPr b="1" sz="1800"/>
            </a:lvl2pPr>
            <a:lvl3pPr lvl="2" algn="r">
              <a:lnSpc>
                <a:spcPct val="100000"/>
              </a:lnSpc>
              <a:spcBef>
                <a:spcPts val="0"/>
              </a:spcBef>
              <a:spcAft>
                <a:spcPts val="0"/>
              </a:spcAft>
              <a:buSzPts val="1800"/>
              <a:buNone/>
              <a:defRPr b="1" sz="1800"/>
            </a:lvl3pPr>
            <a:lvl4pPr lvl="3" algn="r">
              <a:lnSpc>
                <a:spcPct val="100000"/>
              </a:lnSpc>
              <a:spcBef>
                <a:spcPts val="0"/>
              </a:spcBef>
              <a:spcAft>
                <a:spcPts val="0"/>
              </a:spcAft>
              <a:buSzPts val="1800"/>
              <a:buNone/>
              <a:defRPr b="1" sz="1800"/>
            </a:lvl4pPr>
            <a:lvl5pPr lvl="4" algn="r">
              <a:lnSpc>
                <a:spcPct val="100000"/>
              </a:lnSpc>
              <a:spcBef>
                <a:spcPts val="0"/>
              </a:spcBef>
              <a:spcAft>
                <a:spcPts val="0"/>
              </a:spcAft>
              <a:buSzPts val="1800"/>
              <a:buNone/>
              <a:defRPr b="1" sz="1800"/>
            </a:lvl5pPr>
            <a:lvl6pPr lvl="5" algn="r">
              <a:lnSpc>
                <a:spcPct val="100000"/>
              </a:lnSpc>
              <a:spcBef>
                <a:spcPts val="0"/>
              </a:spcBef>
              <a:spcAft>
                <a:spcPts val="0"/>
              </a:spcAft>
              <a:buSzPts val="1800"/>
              <a:buNone/>
              <a:defRPr b="1" sz="1800"/>
            </a:lvl6pPr>
            <a:lvl7pPr lvl="6" algn="r">
              <a:lnSpc>
                <a:spcPct val="100000"/>
              </a:lnSpc>
              <a:spcBef>
                <a:spcPts val="0"/>
              </a:spcBef>
              <a:spcAft>
                <a:spcPts val="0"/>
              </a:spcAft>
              <a:buSzPts val="1800"/>
              <a:buNone/>
              <a:defRPr b="1" sz="1800"/>
            </a:lvl7pPr>
            <a:lvl8pPr lvl="7" algn="r">
              <a:lnSpc>
                <a:spcPct val="100000"/>
              </a:lnSpc>
              <a:spcBef>
                <a:spcPts val="0"/>
              </a:spcBef>
              <a:spcAft>
                <a:spcPts val="0"/>
              </a:spcAft>
              <a:buSzPts val="1800"/>
              <a:buNone/>
              <a:defRPr b="1" sz="1800"/>
            </a:lvl8pPr>
            <a:lvl9pPr lvl="8" algn="r">
              <a:lnSpc>
                <a:spcPct val="100000"/>
              </a:lnSpc>
              <a:spcBef>
                <a:spcPts val="0"/>
              </a:spcBef>
              <a:spcAft>
                <a:spcPts val="0"/>
              </a:spcAft>
              <a:buSzPts val="1800"/>
              <a:buNone/>
              <a:defRPr b="1" sz="1800"/>
            </a:lvl9pPr>
          </a:lstStyle>
          <a:p/>
        </p:txBody>
      </p:sp>
      <p:sp>
        <p:nvSpPr>
          <p:cNvPr id="131" name="Google Shape;131;p64"/>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Comfortaa"/>
                <a:ea typeface="Comfortaa"/>
                <a:cs typeface="Comfortaa"/>
                <a:sym typeface="Comforta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Comfortaa"/>
                <a:ea typeface="Comfortaa"/>
                <a:cs typeface="Comfortaa"/>
                <a:sym typeface="Comforta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Comfortaa"/>
                <a:ea typeface="Comfortaa"/>
                <a:cs typeface="Comfortaa"/>
                <a:sym typeface="Comforta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Comfortaa"/>
                <a:ea typeface="Comfortaa"/>
                <a:cs typeface="Comfortaa"/>
                <a:sym typeface="Comforta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Comfortaa"/>
                <a:ea typeface="Comfortaa"/>
                <a:cs typeface="Comfortaa"/>
                <a:sym typeface="Comforta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Comfortaa"/>
                <a:ea typeface="Comfortaa"/>
                <a:cs typeface="Comfortaa"/>
                <a:sym typeface="Comforta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Comfortaa"/>
                <a:ea typeface="Comfortaa"/>
                <a:cs typeface="Comfortaa"/>
                <a:sym typeface="Comforta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Comfortaa"/>
                <a:ea typeface="Comfortaa"/>
                <a:cs typeface="Comfortaa"/>
                <a:sym typeface="Comforta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Comfortaa"/>
                <a:ea typeface="Comfortaa"/>
                <a:cs typeface="Comfortaa"/>
                <a:sym typeface="Comforta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2">
  <p:cSld name="CUSTOM_7_1_1">
    <p:bg>
      <p:bgPr>
        <a:blipFill>
          <a:blip r:embed="rId2">
            <a:alphaModFix/>
          </a:blip>
          <a:stretch>
            <a:fillRect/>
          </a:stretch>
        </a:blipFill>
      </p:bgPr>
    </p:bg>
    <p:spTree>
      <p:nvGrpSpPr>
        <p:cNvPr id="132" name="Shape 132"/>
        <p:cNvGrpSpPr/>
        <p:nvPr/>
      </p:nvGrpSpPr>
      <p:grpSpPr>
        <a:xfrm>
          <a:off x="0" y="0"/>
          <a:ext cx="0" cy="0"/>
          <a:chOff x="0" y="0"/>
          <a:chExt cx="0" cy="0"/>
        </a:xfrm>
      </p:grpSpPr>
      <p:pic>
        <p:nvPicPr>
          <p:cNvPr id="133" name="Google Shape;133;p65"/>
          <p:cNvPicPr preferRelativeResize="0"/>
          <p:nvPr/>
        </p:nvPicPr>
        <p:blipFill rotWithShape="1">
          <a:blip r:embed="rId3">
            <a:alphaModFix/>
          </a:blip>
          <a:srcRect b="0" l="0" r="0" t="0"/>
          <a:stretch/>
        </p:blipFill>
        <p:spPr>
          <a:xfrm rot="5400000">
            <a:off x="3421313" y="-7254337"/>
            <a:ext cx="4151776" cy="12446474"/>
          </a:xfrm>
          <a:prstGeom prst="rect">
            <a:avLst/>
          </a:prstGeom>
          <a:noFill/>
          <a:ln>
            <a:noFill/>
          </a:ln>
        </p:spPr>
      </p:pic>
      <p:pic>
        <p:nvPicPr>
          <p:cNvPr id="134" name="Google Shape;134;p65"/>
          <p:cNvPicPr preferRelativeResize="0"/>
          <p:nvPr/>
        </p:nvPicPr>
        <p:blipFill rotWithShape="1">
          <a:blip r:embed="rId3">
            <a:alphaModFix/>
          </a:blip>
          <a:srcRect b="0" l="0" r="0" t="0"/>
          <a:stretch/>
        </p:blipFill>
        <p:spPr>
          <a:xfrm flipH="1" rot="-5400000">
            <a:off x="1251750" y="175963"/>
            <a:ext cx="4151776" cy="12446474"/>
          </a:xfrm>
          <a:prstGeom prst="rect">
            <a:avLst/>
          </a:prstGeom>
          <a:noFill/>
          <a:ln>
            <a:noFill/>
          </a:ln>
        </p:spPr>
      </p:pic>
      <p:sp>
        <p:nvSpPr>
          <p:cNvPr id="135" name="Google Shape;135;p65"/>
          <p:cNvSpPr txBox="1"/>
          <p:nvPr>
            <p:ph type="title"/>
          </p:nvPr>
        </p:nvSpPr>
        <p:spPr>
          <a:xfrm>
            <a:off x="689300" y="539925"/>
            <a:ext cx="7730100" cy="319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500"/>
              <a:buNone/>
              <a:defRPr/>
            </a:lvl1pPr>
            <a:lvl2pPr lvl="1" algn="l">
              <a:lnSpc>
                <a:spcPct val="100000"/>
              </a:lnSpc>
              <a:spcBef>
                <a:spcPts val="0"/>
              </a:spcBef>
              <a:spcAft>
                <a:spcPts val="0"/>
              </a:spcAft>
              <a:buSzPts val="2400"/>
              <a:buNone/>
              <a:defRPr/>
            </a:lvl2pPr>
            <a:lvl3pPr lvl="2" algn="l">
              <a:lnSpc>
                <a:spcPct val="100000"/>
              </a:lnSpc>
              <a:spcBef>
                <a:spcPts val="0"/>
              </a:spcBef>
              <a:spcAft>
                <a:spcPts val="0"/>
              </a:spcAft>
              <a:buSzPts val="2400"/>
              <a:buNone/>
              <a:defRPr/>
            </a:lvl3pPr>
            <a:lvl4pPr lvl="3" algn="l">
              <a:lnSpc>
                <a:spcPct val="100000"/>
              </a:lnSpc>
              <a:spcBef>
                <a:spcPts val="0"/>
              </a:spcBef>
              <a:spcAft>
                <a:spcPts val="0"/>
              </a:spcAft>
              <a:buSzPts val="2400"/>
              <a:buNone/>
              <a:defRPr/>
            </a:lvl4pPr>
            <a:lvl5pPr lvl="4" algn="l">
              <a:lnSpc>
                <a:spcPct val="100000"/>
              </a:lnSpc>
              <a:spcBef>
                <a:spcPts val="0"/>
              </a:spcBef>
              <a:spcAft>
                <a:spcPts val="0"/>
              </a:spcAft>
              <a:buSzPts val="2400"/>
              <a:buNone/>
              <a:defRPr/>
            </a:lvl5pPr>
            <a:lvl6pPr lvl="5" algn="l">
              <a:lnSpc>
                <a:spcPct val="100000"/>
              </a:lnSpc>
              <a:spcBef>
                <a:spcPts val="0"/>
              </a:spcBef>
              <a:spcAft>
                <a:spcPts val="0"/>
              </a:spcAft>
              <a:buSzPts val="2400"/>
              <a:buNone/>
              <a:defRPr/>
            </a:lvl6pPr>
            <a:lvl7pPr lvl="6" algn="l">
              <a:lnSpc>
                <a:spcPct val="100000"/>
              </a:lnSpc>
              <a:spcBef>
                <a:spcPts val="0"/>
              </a:spcBef>
              <a:spcAft>
                <a:spcPts val="0"/>
              </a:spcAft>
              <a:buSzPts val="2400"/>
              <a:buNone/>
              <a:defRPr/>
            </a:lvl7pPr>
            <a:lvl8pPr lvl="7" algn="l">
              <a:lnSpc>
                <a:spcPct val="100000"/>
              </a:lnSpc>
              <a:spcBef>
                <a:spcPts val="0"/>
              </a:spcBef>
              <a:spcAft>
                <a:spcPts val="0"/>
              </a:spcAft>
              <a:buSzPts val="2400"/>
              <a:buNone/>
              <a:defRPr/>
            </a:lvl8pPr>
            <a:lvl9pPr lvl="8" algn="l">
              <a:lnSpc>
                <a:spcPct val="100000"/>
              </a:lnSpc>
              <a:spcBef>
                <a:spcPts val="0"/>
              </a:spcBef>
              <a:spcAft>
                <a:spcPts val="0"/>
              </a:spcAft>
              <a:buSzPts val="2400"/>
              <a:buNone/>
              <a:defRPr/>
            </a:lvl9pPr>
          </a:lstStyle>
          <a:p/>
        </p:txBody>
      </p:sp>
      <p:sp>
        <p:nvSpPr>
          <p:cNvPr id="136" name="Google Shape;136;p65"/>
          <p:cNvSpPr txBox="1"/>
          <p:nvPr>
            <p:ph idx="1" type="subTitle"/>
          </p:nvPr>
        </p:nvSpPr>
        <p:spPr>
          <a:xfrm>
            <a:off x="674138" y="2003225"/>
            <a:ext cx="1770300" cy="1040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solidFill>
                  <a:schemeClr val="lt1"/>
                </a:solidFill>
                <a:latin typeface="Barlow"/>
                <a:ea typeface="Barlow"/>
                <a:cs typeface="Barlow"/>
                <a:sym typeface="Barlow"/>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37" name="Google Shape;137;p65"/>
          <p:cNvSpPr txBox="1"/>
          <p:nvPr>
            <p:ph idx="2" type="subTitle"/>
          </p:nvPr>
        </p:nvSpPr>
        <p:spPr>
          <a:xfrm>
            <a:off x="674138" y="1700500"/>
            <a:ext cx="1770300" cy="302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800"/>
              <a:buNone/>
              <a:defRPr b="1" sz="1800">
                <a:solidFill>
                  <a:schemeClr val="lt1"/>
                </a:solidFill>
              </a:defRPr>
            </a:lvl1pPr>
            <a:lvl2pPr lvl="1" algn="ctr">
              <a:lnSpc>
                <a:spcPct val="100000"/>
              </a:lnSpc>
              <a:spcBef>
                <a:spcPts val="0"/>
              </a:spcBef>
              <a:spcAft>
                <a:spcPts val="0"/>
              </a:spcAft>
              <a:buSzPts val="1800"/>
              <a:buNone/>
              <a:defRPr b="1" sz="1800"/>
            </a:lvl2pPr>
            <a:lvl3pPr lvl="2" algn="ctr">
              <a:lnSpc>
                <a:spcPct val="100000"/>
              </a:lnSpc>
              <a:spcBef>
                <a:spcPts val="0"/>
              </a:spcBef>
              <a:spcAft>
                <a:spcPts val="0"/>
              </a:spcAft>
              <a:buSzPts val="1800"/>
              <a:buNone/>
              <a:defRPr b="1" sz="1800"/>
            </a:lvl3pPr>
            <a:lvl4pPr lvl="3" algn="ctr">
              <a:lnSpc>
                <a:spcPct val="100000"/>
              </a:lnSpc>
              <a:spcBef>
                <a:spcPts val="0"/>
              </a:spcBef>
              <a:spcAft>
                <a:spcPts val="0"/>
              </a:spcAft>
              <a:buSzPts val="1800"/>
              <a:buNone/>
              <a:defRPr b="1" sz="1800"/>
            </a:lvl4pPr>
            <a:lvl5pPr lvl="4" algn="ctr">
              <a:lnSpc>
                <a:spcPct val="100000"/>
              </a:lnSpc>
              <a:spcBef>
                <a:spcPts val="0"/>
              </a:spcBef>
              <a:spcAft>
                <a:spcPts val="0"/>
              </a:spcAft>
              <a:buSzPts val="1800"/>
              <a:buNone/>
              <a:defRPr b="1" sz="1800"/>
            </a:lvl5pPr>
            <a:lvl6pPr lvl="5" algn="ctr">
              <a:lnSpc>
                <a:spcPct val="100000"/>
              </a:lnSpc>
              <a:spcBef>
                <a:spcPts val="0"/>
              </a:spcBef>
              <a:spcAft>
                <a:spcPts val="0"/>
              </a:spcAft>
              <a:buSzPts val="1800"/>
              <a:buNone/>
              <a:defRPr b="1" sz="1800"/>
            </a:lvl6pPr>
            <a:lvl7pPr lvl="6" algn="ctr">
              <a:lnSpc>
                <a:spcPct val="100000"/>
              </a:lnSpc>
              <a:spcBef>
                <a:spcPts val="0"/>
              </a:spcBef>
              <a:spcAft>
                <a:spcPts val="0"/>
              </a:spcAft>
              <a:buSzPts val="1800"/>
              <a:buNone/>
              <a:defRPr b="1" sz="1800"/>
            </a:lvl7pPr>
            <a:lvl8pPr lvl="7" algn="ctr">
              <a:lnSpc>
                <a:spcPct val="100000"/>
              </a:lnSpc>
              <a:spcBef>
                <a:spcPts val="0"/>
              </a:spcBef>
              <a:spcAft>
                <a:spcPts val="0"/>
              </a:spcAft>
              <a:buSzPts val="1800"/>
              <a:buNone/>
              <a:defRPr b="1" sz="1800"/>
            </a:lvl8pPr>
            <a:lvl9pPr lvl="8" algn="ctr">
              <a:lnSpc>
                <a:spcPct val="100000"/>
              </a:lnSpc>
              <a:spcBef>
                <a:spcPts val="0"/>
              </a:spcBef>
              <a:spcAft>
                <a:spcPts val="0"/>
              </a:spcAft>
              <a:buSzPts val="1800"/>
              <a:buNone/>
              <a:defRPr b="1" sz="1800"/>
            </a:lvl9pPr>
          </a:lstStyle>
          <a:p/>
        </p:txBody>
      </p:sp>
      <p:sp>
        <p:nvSpPr>
          <p:cNvPr id="138" name="Google Shape;138;p65"/>
          <p:cNvSpPr txBox="1"/>
          <p:nvPr>
            <p:ph idx="3" type="subTitle"/>
          </p:nvPr>
        </p:nvSpPr>
        <p:spPr>
          <a:xfrm>
            <a:off x="2696983" y="2003225"/>
            <a:ext cx="1770300" cy="1040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solidFill>
                  <a:schemeClr val="lt1"/>
                </a:solidFill>
                <a:latin typeface="Barlow"/>
                <a:ea typeface="Barlow"/>
                <a:cs typeface="Barlow"/>
                <a:sym typeface="Barlow"/>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39" name="Google Shape;139;p65"/>
          <p:cNvSpPr txBox="1"/>
          <p:nvPr>
            <p:ph idx="4" type="subTitle"/>
          </p:nvPr>
        </p:nvSpPr>
        <p:spPr>
          <a:xfrm>
            <a:off x="2696983" y="1700500"/>
            <a:ext cx="1770300" cy="302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800"/>
              <a:buNone/>
              <a:defRPr b="1" sz="1800">
                <a:solidFill>
                  <a:schemeClr val="lt1"/>
                </a:solidFill>
              </a:defRPr>
            </a:lvl1pPr>
            <a:lvl2pPr lvl="1" algn="ctr">
              <a:lnSpc>
                <a:spcPct val="100000"/>
              </a:lnSpc>
              <a:spcBef>
                <a:spcPts val="0"/>
              </a:spcBef>
              <a:spcAft>
                <a:spcPts val="0"/>
              </a:spcAft>
              <a:buSzPts val="1800"/>
              <a:buNone/>
              <a:defRPr b="1" sz="1800"/>
            </a:lvl2pPr>
            <a:lvl3pPr lvl="2" algn="ctr">
              <a:lnSpc>
                <a:spcPct val="100000"/>
              </a:lnSpc>
              <a:spcBef>
                <a:spcPts val="0"/>
              </a:spcBef>
              <a:spcAft>
                <a:spcPts val="0"/>
              </a:spcAft>
              <a:buSzPts val="1800"/>
              <a:buNone/>
              <a:defRPr b="1" sz="1800"/>
            </a:lvl3pPr>
            <a:lvl4pPr lvl="3" algn="ctr">
              <a:lnSpc>
                <a:spcPct val="100000"/>
              </a:lnSpc>
              <a:spcBef>
                <a:spcPts val="0"/>
              </a:spcBef>
              <a:spcAft>
                <a:spcPts val="0"/>
              </a:spcAft>
              <a:buSzPts val="1800"/>
              <a:buNone/>
              <a:defRPr b="1" sz="1800"/>
            </a:lvl4pPr>
            <a:lvl5pPr lvl="4" algn="ctr">
              <a:lnSpc>
                <a:spcPct val="100000"/>
              </a:lnSpc>
              <a:spcBef>
                <a:spcPts val="0"/>
              </a:spcBef>
              <a:spcAft>
                <a:spcPts val="0"/>
              </a:spcAft>
              <a:buSzPts val="1800"/>
              <a:buNone/>
              <a:defRPr b="1" sz="1800"/>
            </a:lvl5pPr>
            <a:lvl6pPr lvl="5" algn="ctr">
              <a:lnSpc>
                <a:spcPct val="100000"/>
              </a:lnSpc>
              <a:spcBef>
                <a:spcPts val="0"/>
              </a:spcBef>
              <a:spcAft>
                <a:spcPts val="0"/>
              </a:spcAft>
              <a:buSzPts val="1800"/>
              <a:buNone/>
              <a:defRPr b="1" sz="1800"/>
            </a:lvl6pPr>
            <a:lvl7pPr lvl="6" algn="ctr">
              <a:lnSpc>
                <a:spcPct val="100000"/>
              </a:lnSpc>
              <a:spcBef>
                <a:spcPts val="0"/>
              </a:spcBef>
              <a:spcAft>
                <a:spcPts val="0"/>
              </a:spcAft>
              <a:buSzPts val="1800"/>
              <a:buNone/>
              <a:defRPr b="1" sz="1800"/>
            </a:lvl7pPr>
            <a:lvl8pPr lvl="7" algn="ctr">
              <a:lnSpc>
                <a:spcPct val="100000"/>
              </a:lnSpc>
              <a:spcBef>
                <a:spcPts val="0"/>
              </a:spcBef>
              <a:spcAft>
                <a:spcPts val="0"/>
              </a:spcAft>
              <a:buSzPts val="1800"/>
              <a:buNone/>
              <a:defRPr b="1" sz="1800"/>
            </a:lvl8pPr>
            <a:lvl9pPr lvl="8" algn="ctr">
              <a:lnSpc>
                <a:spcPct val="100000"/>
              </a:lnSpc>
              <a:spcBef>
                <a:spcPts val="0"/>
              </a:spcBef>
              <a:spcAft>
                <a:spcPts val="0"/>
              </a:spcAft>
              <a:buSzPts val="1800"/>
              <a:buNone/>
              <a:defRPr b="1" sz="1800"/>
            </a:lvl9pPr>
          </a:lstStyle>
          <a:p/>
        </p:txBody>
      </p:sp>
      <p:sp>
        <p:nvSpPr>
          <p:cNvPr id="140" name="Google Shape;140;p65"/>
          <p:cNvSpPr txBox="1"/>
          <p:nvPr>
            <p:ph idx="5" type="subTitle"/>
          </p:nvPr>
        </p:nvSpPr>
        <p:spPr>
          <a:xfrm>
            <a:off x="4676717" y="2003225"/>
            <a:ext cx="1770300" cy="1040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solidFill>
                  <a:schemeClr val="lt1"/>
                </a:solidFill>
                <a:latin typeface="Barlow"/>
                <a:ea typeface="Barlow"/>
                <a:cs typeface="Barlow"/>
                <a:sym typeface="Barlow"/>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41" name="Google Shape;141;p65"/>
          <p:cNvSpPr txBox="1"/>
          <p:nvPr>
            <p:ph idx="6" type="subTitle"/>
          </p:nvPr>
        </p:nvSpPr>
        <p:spPr>
          <a:xfrm>
            <a:off x="4676717" y="1700500"/>
            <a:ext cx="1770300" cy="302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800"/>
              <a:buNone/>
              <a:defRPr b="1" sz="1800">
                <a:solidFill>
                  <a:schemeClr val="lt1"/>
                </a:solidFill>
              </a:defRPr>
            </a:lvl1pPr>
            <a:lvl2pPr lvl="1" algn="ctr">
              <a:lnSpc>
                <a:spcPct val="100000"/>
              </a:lnSpc>
              <a:spcBef>
                <a:spcPts val="0"/>
              </a:spcBef>
              <a:spcAft>
                <a:spcPts val="0"/>
              </a:spcAft>
              <a:buSzPts val="1800"/>
              <a:buNone/>
              <a:defRPr b="1" sz="1800"/>
            </a:lvl2pPr>
            <a:lvl3pPr lvl="2" algn="ctr">
              <a:lnSpc>
                <a:spcPct val="100000"/>
              </a:lnSpc>
              <a:spcBef>
                <a:spcPts val="0"/>
              </a:spcBef>
              <a:spcAft>
                <a:spcPts val="0"/>
              </a:spcAft>
              <a:buSzPts val="1800"/>
              <a:buNone/>
              <a:defRPr b="1" sz="1800"/>
            </a:lvl3pPr>
            <a:lvl4pPr lvl="3" algn="ctr">
              <a:lnSpc>
                <a:spcPct val="100000"/>
              </a:lnSpc>
              <a:spcBef>
                <a:spcPts val="0"/>
              </a:spcBef>
              <a:spcAft>
                <a:spcPts val="0"/>
              </a:spcAft>
              <a:buSzPts val="1800"/>
              <a:buNone/>
              <a:defRPr b="1" sz="1800"/>
            </a:lvl4pPr>
            <a:lvl5pPr lvl="4" algn="ctr">
              <a:lnSpc>
                <a:spcPct val="100000"/>
              </a:lnSpc>
              <a:spcBef>
                <a:spcPts val="0"/>
              </a:spcBef>
              <a:spcAft>
                <a:spcPts val="0"/>
              </a:spcAft>
              <a:buSzPts val="1800"/>
              <a:buNone/>
              <a:defRPr b="1" sz="1800"/>
            </a:lvl5pPr>
            <a:lvl6pPr lvl="5" algn="ctr">
              <a:lnSpc>
                <a:spcPct val="100000"/>
              </a:lnSpc>
              <a:spcBef>
                <a:spcPts val="0"/>
              </a:spcBef>
              <a:spcAft>
                <a:spcPts val="0"/>
              </a:spcAft>
              <a:buSzPts val="1800"/>
              <a:buNone/>
              <a:defRPr b="1" sz="1800"/>
            </a:lvl6pPr>
            <a:lvl7pPr lvl="6" algn="ctr">
              <a:lnSpc>
                <a:spcPct val="100000"/>
              </a:lnSpc>
              <a:spcBef>
                <a:spcPts val="0"/>
              </a:spcBef>
              <a:spcAft>
                <a:spcPts val="0"/>
              </a:spcAft>
              <a:buSzPts val="1800"/>
              <a:buNone/>
              <a:defRPr b="1" sz="1800"/>
            </a:lvl7pPr>
            <a:lvl8pPr lvl="7" algn="ctr">
              <a:lnSpc>
                <a:spcPct val="100000"/>
              </a:lnSpc>
              <a:spcBef>
                <a:spcPts val="0"/>
              </a:spcBef>
              <a:spcAft>
                <a:spcPts val="0"/>
              </a:spcAft>
              <a:buSzPts val="1800"/>
              <a:buNone/>
              <a:defRPr b="1" sz="1800"/>
            </a:lvl8pPr>
            <a:lvl9pPr lvl="8" algn="ctr">
              <a:lnSpc>
                <a:spcPct val="100000"/>
              </a:lnSpc>
              <a:spcBef>
                <a:spcPts val="0"/>
              </a:spcBef>
              <a:spcAft>
                <a:spcPts val="0"/>
              </a:spcAft>
              <a:buSzPts val="1800"/>
              <a:buNone/>
              <a:defRPr b="1" sz="1800"/>
            </a:lvl9pPr>
          </a:lstStyle>
          <a:p/>
        </p:txBody>
      </p:sp>
      <p:sp>
        <p:nvSpPr>
          <p:cNvPr id="142" name="Google Shape;142;p65"/>
          <p:cNvSpPr txBox="1"/>
          <p:nvPr>
            <p:ph idx="7" type="subTitle"/>
          </p:nvPr>
        </p:nvSpPr>
        <p:spPr>
          <a:xfrm>
            <a:off x="6699562" y="2003225"/>
            <a:ext cx="1770300" cy="1040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solidFill>
                  <a:schemeClr val="lt1"/>
                </a:solidFill>
                <a:latin typeface="Barlow"/>
                <a:ea typeface="Barlow"/>
                <a:cs typeface="Barlow"/>
                <a:sym typeface="Barlow"/>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43" name="Google Shape;143;p65"/>
          <p:cNvSpPr txBox="1"/>
          <p:nvPr>
            <p:ph idx="8" type="subTitle"/>
          </p:nvPr>
        </p:nvSpPr>
        <p:spPr>
          <a:xfrm>
            <a:off x="6699562" y="1700500"/>
            <a:ext cx="1770300" cy="302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800"/>
              <a:buNone/>
              <a:defRPr b="1" sz="1800">
                <a:solidFill>
                  <a:schemeClr val="lt1"/>
                </a:solidFill>
              </a:defRPr>
            </a:lvl1pPr>
            <a:lvl2pPr lvl="1" algn="ctr">
              <a:lnSpc>
                <a:spcPct val="100000"/>
              </a:lnSpc>
              <a:spcBef>
                <a:spcPts val="0"/>
              </a:spcBef>
              <a:spcAft>
                <a:spcPts val="0"/>
              </a:spcAft>
              <a:buSzPts val="1800"/>
              <a:buNone/>
              <a:defRPr b="1" sz="1800"/>
            </a:lvl2pPr>
            <a:lvl3pPr lvl="2" algn="ctr">
              <a:lnSpc>
                <a:spcPct val="100000"/>
              </a:lnSpc>
              <a:spcBef>
                <a:spcPts val="0"/>
              </a:spcBef>
              <a:spcAft>
                <a:spcPts val="0"/>
              </a:spcAft>
              <a:buSzPts val="1800"/>
              <a:buNone/>
              <a:defRPr b="1" sz="1800"/>
            </a:lvl3pPr>
            <a:lvl4pPr lvl="3" algn="ctr">
              <a:lnSpc>
                <a:spcPct val="100000"/>
              </a:lnSpc>
              <a:spcBef>
                <a:spcPts val="0"/>
              </a:spcBef>
              <a:spcAft>
                <a:spcPts val="0"/>
              </a:spcAft>
              <a:buSzPts val="1800"/>
              <a:buNone/>
              <a:defRPr b="1" sz="1800"/>
            </a:lvl4pPr>
            <a:lvl5pPr lvl="4" algn="ctr">
              <a:lnSpc>
                <a:spcPct val="100000"/>
              </a:lnSpc>
              <a:spcBef>
                <a:spcPts val="0"/>
              </a:spcBef>
              <a:spcAft>
                <a:spcPts val="0"/>
              </a:spcAft>
              <a:buSzPts val="1800"/>
              <a:buNone/>
              <a:defRPr b="1" sz="1800"/>
            </a:lvl5pPr>
            <a:lvl6pPr lvl="5" algn="ctr">
              <a:lnSpc>
                <a:spcPct val="100000"/>
              </a:lnSpc>
              <a:spcBef>
                <a:spcPts val="0"/>
              </a:spcBef>
              <a:spcAft>
                <a:spcPts val="0"/>
              </a:spcAft>
              <a:buSzPts val="1800"/>
              <a:buNone/>
              <a:defRPr b="1" sz="1800"/>
            </a:lvl6pPr>
            <a:lvl7pPr lvl="6" algn="ctr">
              <a:lnSpc>
                <a:spcPct val="100000"/>
              </a:lnSpc>
              <a:spcBef>
                <a:spcPts val="0"/>
              </a:spcBef>
              <a:spcAft>
                <a:spcPts val="0"/>
              </a:spcAft>
              <a:buSzPts val="1800"/>
              <a:buNone/>
              <a:defRPr b="1" sz="1800"/>
            </a:lvl7pPr>
            <a:lvl8pPr lvl="7" algn="ctr">
              <a:lnSpc>
                <a:spcPct val="100000"/>
              </a:lnSpc>
              <a:spcBef>
                <a:spcPts val="0"/>
              </a:spcBef>
              <a:spcAft>
                <a:spcPts val="0"/>
              </a:spcAft>
              <a:buSzPts val="1800"/>
              <a:buNone/>
              <a:defRPr b="1" sz="1800"/>
            </a:lvl8pPr>
            <a:lvl9pPr lvl="8" algn="ctr">
              <a:lnSpc>
                <a:spcPct val="100000"/>
              </a:lnSpc>
              <a:spcBef>
                <a:spcPts val="0"/>
              </a:spcBef>
              <a:spcAft>
                <a:spcPts val="0"/>
              </a:spcAft>
              <a:buSzPts val="1800"/>
              <a:buNone/>
              <a:defRPr b="1" sz="1800"/>
            </a:lvl9pPr>
          </a:lstStyle>
          <a:p/>
        </p:txBody>
      </p:sp>
      <p:sp>
        <p:nvSpPr>
          <p:cNvPr id="144" name="Google Shape;144;p65"/>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Comfortaa"/>
                <a:ea typeface="Comfortaa"/>
                <a:cs typeface="Comfortaa"/>
                <a:sym typeface="Comforta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Comfortaa"/>
                <a:ea typeface="Comfortaa"/>
                <a:cs typeface="Comfortaa"/>
                <a:sym typeface="Comforta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Comfortaa"/>
                <a:ea typeface="Comfortaa"/>
                <a:cs typeface="Comfortaa"/>
                <a:sym typeface="Comforta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Comfortaa"/>
                <a:ea typeface="Comfortaa"/>
                <a:cs typeface="Comfortaa"/>
                <a:sym typeface="Comforta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Comfortaa"/>
                <a:ea typeface="Comfortaa"/>
                <a:cs typeface="Comfortaa"/>
                <a:sym typeface="Comforta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Comfortaa"/>
                <a:ea typeface="Comfortaa"/>
                <a:cs typeface="Comfortaa"/>
                <a:sym typeface="Comforta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Comfortaa"/>
                <a:ea typeface="Comfortaa"/>
                <a:cs typeface="Comfortaa"/>
                <a:sym typeface="Comforta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Comfortaa"/>
                <a:ea typeface="Comfortaa"/>
                <a:cs typeface="Comfortaa"/>
                <a:sym typeface="Comforta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Comfortaa"/>
                <a:ea typeface="Comfortaa"/>
                <a:cs typeface="Comfortaa"/>
                <a:sym typeface="Comforta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3">
  <p:cSld name="CUSTOM_1">
    <p:bg>
      <p:bgPr>
        <a:blipFill>
          <a:blip r:embed="rId2">
            <a:alphaModFix/>
          </a:blip>
          <a:stretch>
            <a:fillRect/>
          </a:stretch>
        </a:blipFill>
      </p:bgPr>
    </p:bg>
    <p:spTree>
      <p:nvGrpSpPr>
        <p:cNvPr id="145" name="Shape 145"/>
        <p:cNvGrpSpPr/>
        <p:nvPr/>
      </p:nvGrpSpPr>
      <p:grpSpPr>
        <a:xfrm>
          <a:off x="0" y="0"/>
          <a:ext cx="0" cy="0"/>
          <a:chOff x="0" y="0"/>
          <a:chExt cx="0" cy="0"/>
        </a:xfrm>
      </p:grpSpPr>
      <p:sp>
        <p:nvSpPr>
          <p:cNvPr id="146" name="Google Shape;146;p66"/>
          <p:cNvSpPr txBox="1"/>
          <p:nvPr>
            <p:ph idx="1" type="subTitle"/>
          </p:nvPr>
        </p:nvSpPr>
        <p:spPr>
          <a:xfrm>
            <a:off x="1091575" y="3331000"/>
            <a:ext cx="4918800" cy="302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a:solidFill>
                  <a:schemeClr val="lt1"/>
                </a:solidFill>
                <a:latin typeface="Barlow"/>
                <a:ea typeface="Barlow"/>
                <a:cs typeface="Barlow"/>
                <a:sym typeface="Barlow"/>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7" name="Google Shape;147;p66"/>
          <p:cNvSpPr txBox="1"/>
          <p:nvPr>
            <p:ph idx="2" type="subTitle"/>
          </p:nvPr>
        </p:nvSpPr>
        <p:spPr>
          <a:xfrm>
            <a:off x="1091575" y="3028275"/>
            <a:ext cx="7327800" cy="302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b="1" sz="1800">
                <a:solidFill>
                  <a:schemeClr val="lt1"/>
                </a:solidFill>
              </a:defRPr>
            </a:lvl1pPr>
            <a:lvl2pPr lvl="1" algn="l">
              <a:lnSpc>
                <a:spcPct val="100000"/>
              </a:lnSpc>
              <a:spcBef>
                <a:spcPts val="0"/>
              </a:spcBef>
              <a:spcAft>
                <a:spcPts val="0"/>
              </a:spcAft>
              <a:buSzPts val="1800"/>
              <a:buNone/>
              <a:defRPr b="1" sz="1800"/>
            </a:lvl2pPr>
            <a:lvl3pPr lvl="2" algn="l">
              <a:lnSpc>
                <a:spcPct val="100000"/>
              </a:lnSpc>
              <a:spcBef>
                <a:spcPts val="0"/>
              </a:spcBef>
              <a:spcAft>
                <a:spcPts val="0"/>
              </a:spcAft>
              <a:buSzPts val="1800"/>
              <a:buNone/>
              <a:defRPr b="1" sz="1800"/>
            </a:lvl3pPr>
            <a:lvl4pPr lvl="3" algn="l">
              <a:lnSpc>
                <a:spcPct val="100000"/>
              </a:lnSpc>
              <a:spcBef>
                <a:spcPts val="0"/>
              </a:spcBef>
              <a:spcAft>
                <a:spcPts val="0"/>
              </a:spcAft>
              <a:buSzPts val="1800"/>
              <a:buNone/>
              <a:defRPr b="1" sz="1800"/>
            </a:lvl4pPr>
            <a:lvl5pPr lvl="4" algn="l">
              <a:lnSpc>
                <a:spcPct val="100000"/>
              </a:lnSpc>
              <a:spcBef>
                <a:spcPts val="0"/>
              </a:spcBef>
              <a:spcAft>
                <a:spcPts val="0"/>
              </a:spcAft>
              <a:buSzPts val="1800"/>
              <a:buNone/>
              <a:defRPr b="1" sz="1800"/>
            </a:lvl5pPr>
            <a:lvl6pPr lvl="5" algn="l">
              <a:lnSpc>
                <a:spcPct val="100000"/>
              </a:lnSpc>
              <a:spcBef>
                <a:spcPts val="0"/>
              </a:spcBef>
              <a:spcAft>
                <a:spcPts val="0"/>
              </a:spcAft>
              <a:buSzPts val="1800"/>
              <a:buNone/>
              <a:defRPr b="1" sz="1800"/>
            </a:lvl6pPr>
            <a:lvl7pPr lvl="6" algn="l">
              <a:lnSpc>
                <a:spcPct val="100000"/>
              </a:lnSpc>
              <a:spcBef>
                <a:spcPts val="0"/>
              </a:spcBef>
              <a:spcAft>
                <a:spcPts val="0"/>
              </a:spcAft>
              <a:buSzPts val="1800"/>
              <a:buNone/>
              <a:defRPr b="1" sz="1800"/>
            </a:lvl7pPr>
            <a:lvl8pPr lvl="7" algn="l">
              <a:lnSpc>
                <a:spcPct val="100000"/>
              </a:lnSpc>
              <a:spcBef>
                <a:spcPts val="0"/>
              </a:spcBef>
              <a:spcAft>
                <a:spcPts val="0"/>
              </a:spcAft>
              <a:buSzPts val="1800"/>
              <a:buNone/>
              <a:defRPr b="1" sz="1800"/>
            </a:lvl8pPr>
            <a:lvl9pPr lvl="8" algn="l">
              <a:lnSpc>
                <a:spcPct val="100000"/>
              </a:lnSpc>
              <a:spcBef>
                <a:spcPts val="0"/>
              </a:spcBef>
              <a:spcAft>
                <a:spcPts val="0"/>
              </a:spcAft>
              <a:buSzPts val="1800"/>
              <a:buNone/>
              <a:defRPr b="1" sz="1800"/>
            </a:lvl9pPr>
          </a:lstStyle>
          <a:p/>
        </p:txBody>
      </p:sp>
      <p:sp>
        <p:nvSpPr>
          <p:cNvPr id="148" name="Google Shape;148;p66"/>
          <p:cNvSpPr txBox="1"/>
          <p:nvPr>
            <p:ph type="title"/>
          </p:nvPr>
        </p:nvSpPr>
        <p:spPr>
          <a:xfrm>
            <a:off x="689300" y="539925"/>
            <a:ext cx="7730100" cy="319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500"/>
              <a:buNone/>
              <a:defRPr>
                <a:solidFill>
                  <a:schemeClr val="lt1"/>
                </a:solidFill>
              </a:defRPr>
            </a:lvl1pPr>
            <a:lvl2pPr lvl="1" algn="l">
              <a:lnSpc>
                <a:spcPct val="100000"/>
              </a:lnSpc>
              <a:spcBef>
                <a:spcPts val="0"/>
              </a:spcBef>
              <a:spcAft>
                <a:spcPts val="0"/>
              </a:spcAft>
              <a:buSzPts val="2400"/>
              <a:buNone/>
              <a:defRPr/>
            </a:lvl2pPr>
            <a:lvl3pPr lvl="2" algn="l">
              <a:lnSpc>
                <a:spcPct val="100000"/>
              </a:lnSpc>
              <a:spcBef>
                <a:spcPts val="0"/>
              </a:spcBef>
              <a:spcAft>
                <a:spcPts val="0"/>
              </a:spcAft>
              <a:buSzPts val="2400"/>
              <a:buNone/>
              <a:defRPr/>
            </a:lvl3pPr>
            <a:lvl4pPr lvl="3" algn="l">
              <a:lnSpc>
                <a:spcPct val="100000"/>
              </a:lnSpc>
              <a:spcBef>
                <a:spcPts val="0"/>
              </a:spcBef>
              <a:spcAft>
                <a:spcPts val="0"/>
              </a:spcAft>
              <a:buSzPts val="2400"/>
              <a:buNone/>
              <a:defRPr/>
            </a:lvl4pPr>
            <a:lvl5pPr lvl="4" algn="l">
              <a:lnSpc>
                <a:spcPct val="100000"/>
              </a:lnSpc>
              <a:spcBef>
                <a:spcPts val="0"/>
              </a:spcBef>
              <a:spcAft>
                <a:spcPts val="0"/>
              </a:spcAft>
              <a:buSzPts val="2400"/>
              <a:buNone/>
              <a:defRPr/>
            </a:lvl5pPr>
            <a:lvl6pPr lvl="5" algn="l">
              <a:lnSpc>
                <a:spcPct val="100000"/>
              </a:lnSpc>
              <a:spcBef>
                <a:spcPts val="0"/>
              </a:spcBef>
              <a:spcAft>
                <a:spcPts val="0"/>
              </a:spcAft>
              <a:buSzPts val="2400"/>
              <a:buNone/>
              <a:defRPr/>
            </a:lvl6pPr>
            <a:lvl7pPr lvl="6" algn="l">
              <a:lnSpc>
                <a:spcPct val="100000"/>
              </a:lnSpc>
              <a:spcBef>
                <a:spcPts val="0"/>
              </a:spcBef>
              <a:spcAft>
                <a:spcPts val="0"/>
              </a:spcAft>
              <a:buSzPts val="2400"/>
              <a:buNone/>
              <a:defRPr/>
            </a:lvl7pPr>
            <a:lvl8pPr lvl="7" algn="l">
              <a:lnSpc>
                <a:spcPct val="100000"/>
              </a:lnSpc>
              <a:spcBef>
                <a:spcPts val="0"/>
              </a:spcBef>
              <a:spcAft>
                <a:spcPts val="0"/>
              </a:spcAft>
              <a:buSzPts val="2400"/>
              <a:buNone/>
              <a:defRPr/>
            </a:lvl8pPr>
            <a:lvl9pPr lvl="8" algn="l">
              <a:lnSpc>
                <a:spcPct val="100000"/>
              </a:lnSpc>
              <a:spcBef>
                <a:spcPts val="0"/>
              </a:spcBef>
              <a:spcAft>
                <a:spcPts val="0"/>
              </a:spcAft>
              <a:buSzPts val="2400"/>
              <a:buNone/>
              <a:defRPr/>
            </a:lvl9pPr>
          </a:lstStyle>
          <a:p/>
        </p:txBody>
      </p:sp>
      <p:sp>
        <p:nvSpPr>
          <p:cNvPr id="149" name="Google Shape;149;p66"/>
          <p:cNvSpPr txBox="1"/>
          <p:nvPr>
            <p:ph idx="3" type="subTitle"/>
          </p:nvPr>
        </p:nvSpPr>
        <p:spPr>
          <a:xfrm>
            <a:off x="1091575" y="1510550"/>
            <a:ext cx="4918800" cy="302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a:solidFill>
                  <a:schemeClr val="lt1"/>
                </a:solidFill>
                <a:latin typeface="Barlow"/>
                <a:ea typeface="Barlow"/>
                <a:cs typeface="Barlow"/>
                <a:sym typeface="Barlow"/>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0" name="Google Shape;150;p66"/>
          <p:cNvSpPr txBox="1"/>
          <p:nvPr>
            <p:ph idx="4" type="subTitle"/>
          </p:nvPr>
        </p:nvSpPr>
        <p:spPr>
          <a:xfrm>
            <a:off x="1091575" y="1207825"/>
            <a:ext cx="7327800" cy="302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b="1" sz="1800">
                <a:solidFill>
                  <a:schemeClr val="lt1"/>
                </a:solidFill>
              </a:defRPr>
            </a:lvl1pPr>
            <a:lvl2pPr lvl="1" algn="l">
              <a:lnSpc>
                <a:spcPct val="100000"/>
              </a:lnSpc>
              <a:spcBef>
                <a:spcPts val="0"/>
              </a:spcBef>
              <a:spcAft>
                <a:spcPts val="0"/>
              </a:spcAft>
              <a:buSzPts val="1800"/>
              <a:buNone/>
              <a:defRPr b="1" sz="1800"/>
            </a:lvl2pPr>
            <a:lvl3pPr lvl="2" algn="l">
              <a:lnSpc>
                <a:spcPct val="100000"/>
              </a:lnSpc>
              <a:spcBef>
                <a:spcPts val="0"/>
              </a:spcBef>
              <a:spcAft>
                <a:spcPts val="0"/>
              </a:spcAft>
              <a:buSzPts val="1800"/>
              <a:buNone/>
              <a:defRPr b="1" sz="1800"/>
            </a:lvl3pPr>
            <a:lvl4pPr lvl="3" algn="l">
              <a:lnSpc>
                <a:spcPct val="100000"/>
              </a:lnSpc>
              <a:spcBef>
                <a:spcPts val="0"/>
              </a:spcBef>
              <a:spcAft>
                <a:spcPts val="0"/>
              </a:spcAft>
              <a:buSzPts val="1800"/>
              <a:buNone/>
              <a:defRPr b="1" sz="1800"/>
            </a:lvl4pPr>
            <a:lvl5pPr lvl="4" algn="l">
              <a:lnSpc>
                <a:spcPct val="100000"/>
              </a:lnSpc>
              <a:spcBef>
                <a:spcPts val="0"/>
              </a:spcBef>
              <a:spcAft>
                <a:spcPts val="0"/>
              </a:spcAft>
              <a:buSzPts val="1800"/>
              <a:buNone/>
              <a:defRPr b="1" sz="1800"/>
            </a:lvl5pPr>
            <a:lvl6pPr lvl="5" algn="l">
              <a:lnSpc>
                <a:spcPct val="100000"/>
              </a:lnSpc>
              <a:spcBef>
                <a:spcPts val="0"/>
              </a:spcBef>
              <a:spcAft>
                <a:spcPts val="0"/>
              </a:spcAft>
              <a:buSzPts val="1800"/>
              <a:buNone/>
              <a:defRPr b="1" sz="1800"/>
            </a:lvl6pPr>
            <a:lvl7pPr lvl="6" algn="l">
              <a:lnSpc>
                <a:spcPct val="100000"/>
              </a:lnSpc>
              <a:spcBef>
                <a:spcPts val="0"/>
              </a:spcBef>
              <a:spcAft>
                <a:spcPts val="0"/>
              </a:spcAft>
              <a:buSzPts val="1800"/>
              <a:buNone/>
              <a:defRPr b="1" sz="1800"/>
            </a:lvl7pPr>
            <a:lvl8pPr lvl="7" algn="l">
              <a:lnSpc>
                <a:spcPct val="100000"/>
              </a:lnSpc>
              <a:spcBef>
                <a:spcPts val="0"/>
              </a:spcBef>
              <a:spcAft>
                <a:spcPts val="0"/>
              </a:spcAft>
              <a:buSzPts val="1800"/>
              <a:buNone/>
              <a:defRPr b="1" sz="1800"/>
            </a:lvl8pPr>
            <a:lvl9pPr lvl="8" algn="l">
              <a:lnSpc>
                <a:spcPct val="100000"/>
              </a:lnSpc>
              <a:spcBef>
                <a:spcPts val="0"/>
              </a:spcBef>
              <a:spcAft>
                <a:spcPts val="0"/>
              </a:spcAft>
              <a:buSzPts val="1800"/>
              <a:buNone/>
              <a:defRPr b="1" sz="1800"/>
            </a:lvl9pPr>
          </a:lstStyle>
          <a:p/>
        </p:txBody>
      </p:sp>
      <p:sp>
        <p:nvSpPr>
          <p:cNvPr id="151" name="Google Shape;151;p66"/>
          <p:cNvSpPr txBox="1"/>
          <p:nvPr>
            <p:ph idx="5" type="subTitle"/>
          </p:nvPr>
        </p:nvSpPr>
        <p:spPr>
          <a:xfrm>
            <a:off x="1091575" y="2420775"/>
            <a:ext cx="4918800" cy="302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a:solidFill>
                  <a:schemeClr val="lt1"/>
                </a:solidFill>
                <a:latin typeface="Barlow"/>
                <a:ea typeface="Barlow"/>
                <a:cs typeface="Barlow"/>
                <a:sym typeface="Barlow"/>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2" name="Google Shape;152;p66"/>
          <p:cNvSpPr txBox="1"/>
          <p:nvPr>
            <p:ph idx="6" type="subTitle"/>
          </p:nvPr>
        </p:nvSpPr>
        <p:spPr>
          <a:xfrm>
            <a:off x="1091575" y="2118050"/>
            <a:ext cx="7327800" cy="302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b="1" sz="1800">
                <a:solidFill>
                  <a:schemeClr val="lt1"/>
                </a:solidFill>
              </a:defRPr>
            </a:lvl1pPr>
            <a:lvl2pPr lvl="1" algn="l">
              <a:lnSpc>
                <a:spcPct val="100000"/>
              </a:lnSpc>
              <a:spcBef>
                <a:spcPts val="0"/>
              </a:spcBef>
              <a:spcAft>
                <a:spcPts val="0"/>
              </a:spcAft>
              <a:buSzPts val="1800"/>
              <a:buNone/>
              <a:defRPr b="1" sz="1800"/>
            </a:lvl2pPr>
            <a:lvl3pPr lvl="2" algn="l">
              <a:lnSpc>
                <a:spcPct val="100000"/>
              </a:lnSpc>
              <a:spcBef>
                <a:spcPts val="0"/>
              </a:spcBef>
              <a:spcAft>
                <a:spcPts val="0"/>
              </a:spcAft>
              <a:buSzPts val="1800"/>
              <a:buNone/>
              <a:defRPr b="1" sz="1800"/>
            </a:lvl3pPr>
            <a:lvl4pPr lvl="3" algn="l">
              <a:lnSpc>
                <a:spcPct val="100000"/>
              </a:lnSpc>
              <a:spcBef>
                <a:spcPts val="0"/>
              </a:spcBef>
              <a:spcAft>
                <a:spcPts val="0"/>
              </a:spcAft>
              <a:buSzPts val="1800"/>
              <a:buNone/>
              <a:defRPr b="1" sz="1800"/>
            </a:lvl4pPr>
            <a:lvl5pPr lvl="4" algn="l">
              <a:lnSpc>
                <a:spcPct val="100000"/>
              </a:lnSpc>
              <a:spcBef>
                <a:spcPts val="0"/>
              </a:spcBef>
              <a:spcAft>
                <a:spcPts val="0"/>
              </a:spcAft>
              <a:buSzPts val="1800"/>
              <a:buNone/>
              <a:defRPr b="1" sz="1800"/>
            </a:lvl5pPr>
            <a:lvl6pPr lvl="5" algn="l">
              <a:lnSpc>
                <a:spcPct val="100000"/>
              </a:lnSpc>
              <a:spcBef>
                <a:spcPts val="0"/>
              </a:spcBef>
              <a:spcAft>
                <a:spcPts val="0"/>
              </a:spcAft>
              <a:buSzPts val="1800"/>
              <a:buNone/>
              <a:defRPr b="1" sz="1800"/>
            </a:lvl6pPr>
            <a:lvl7pPr lvl="6" algn="l">
              <a:lnSpc>
                <a:spcPct val="100000"/>
              </a:lnSpc>
              <a:spcBef>
                <a:spcPts val="0"/>
              </a:spcBef>
              <a:spcAft>
                <a:spcPts val="0"/>
              </a:spcAft>
              <a:buSzPts val="1800"/>
              <a:buNone/>
              <a:defRPr b="1" sz="1800"/>
            </a:lvl7pPr>
            <a:lvl8pPr lvl="7" algn="l">
              <a:lnSpc>
                <a:spcPct val="100000"/>
              </a:lnSpc>
              <a:spcBef>
                <a:spcPts val="0"/>
              </a:spcBef>
              <a:spcAft>
                <a:spcPts val="0"/>
              </a:spcAft>
              <a:buSzPts val="1800"/>
              <a:buNone/>
              <a:defRPr b="1" sz="1800"/>
            </a:lvl8pPr>
            <a:lvl9pPr lvl="8" algn="l">
              <a:lnSpc>
                <a:spcPct val="100000"/>
              </a:lnSpc>
              <a:spcBef>
                <a:spcPts val="0"/>
              </a:spcBef>
              <a:spcAft>
                <a:spcPts val="0"/>
              </a:spcAft>
              <a:buSzPts val="1800"/>
              <a:buNone/>
              <a:defRPr b="1" sz="1800"/>
            </a:lvl9pPr>
          </a:lstStyle>
          <a:p/>
        </p:txBody>
      </p:sp>
      <p:sp>
        <p:nvSpPr>
          <p:cNvPr id="153" name="Google Shape;153;p66"/>
          <p:cNvSpPr txBox="1"/>
          <p:nvPr>
            <p:ph idx="7" type="subTitle"/>
          </p:nvPr>
        </p:nvSpPr>
        <p:spPr>
          <a:xfrm>
            <a:off x="1091575" y="4241250"/>
            <a:ext cx="4918800" cy="302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a:solidFill>
                  <a:schemeClr val="lt1"/>
                </a:solidFill>
                <a:latin typeface="Barlow"/>
                <a:ea typeface="Barlow"/>
                <a:cs typeface="Barlow"/>
                <a:sym typeface="Barlow"/>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4" name="Google Shape;154;p66"/>
          <p:cNvSpPr txBox="1"/>
          <p:nvPr>
            <p:ph idx="8" type="subTitle"/>
          </p:nvPr>
        </p:nvSpPr>
        <p:spPr>
          <a:xfrm>
            <a:off x="1091575" y="3938525"/>
            <a:ext cx="7327800" cy="302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b="1" sz="1800">
                <a:solidFill>
                  <a:schemeClr val="lt1"/>
                </a:solidFill>
              </a:defRPr>
            </a:lvl1pPr>
            <a:lvl2pPr lvl="1" algn="l">
              <a:lnSpc>
                <a:spcPct val="100000"/>
              </a:lnSpc>
              <a:spcBef>
                <a:spcPts val="0"/>
              </a:spcBef>
              <a:spcAft>
                <a:spcPts val="0"/>
              </a:spcAft>
              <a:buSzPts val="1800"/>
              <a:buNone/>
              <a:defRPr b="1" sz="1800"/>
            </a:lvl2pPr>
            <a:lvl3pPr lvl="2" algn="l">
              <a:lnSpc>
                <a:spcPct val="100000"/>
              </a:lnSpc>
              <a:spcBef>
                <a:spcPts val="0"/>
              </a:spcBef>
              <a:spcAft>
                <a:spcPts val="0"/>
              </a:spcAft>
              <a:buSzPts val="1800"/>
              <a:buNone/>
              <a:defRPr b="1" sz="1800"/>
            </a:lvl3pPr>
            <a:lvl4pPr lvl="3" algn="l">
              <a:lnSpc>
                <a:spcPct val="100000"/>
              </a:lnSpc>
              <a:spcBef>
                <a:spcPts val="0"/>
              </a:spcBef>
              <a:spcAft>
                <a:spcPts val="0"/>
              </a:spcAft>
              <a:buSzPts val="1800"/>
              <a:buNone/>
              <a:defRPr b="1" sz="1800"/>
            </a:lvl4pPr>
            <a:lvl5pPr lvl="4" algn="l">
              <a:lnSpc>
                <a:spcPct val="100000"/>
              </a:lnSpc>
              <a:spcBef>
                <a:spcPts val="0"/>
              </a:spcBef>
              <a:spcAft>
                <a:spcPts val="0"/>
              </a:spcAft>
              <a:buSzPts val="1800"/>
              <a:buNone/>
              <a:defRPr b="1" sz="1800"/>
            </a:lvl5pPr>
            <a:lvl6pPr lvl="5" algn="l">
              <a:lnSpc>
                <a:spcPct val="100000"/>
              </a:lnSpc>
              <a:spcBef>
                <a:spcPts val="0"/>
              </a:spcBef>
              <a:spcAft>
                <a:spcPts val="0"/>
              </a:spcAft>
              <a:buSzPts val="1800"/>
              <a:buNone/>
              <a:defRPr b="1" sz="1800"/>
            </a:lvl6pPr>
            <a:lvl7pPr lvl="6" algn="l">
              <a:lnSpc>
                <a:spcPct val="100000"/>
              </a:lnSpc>
              <a:spcBef>
                <a:spcPts val="0"/>
              </a:spcBef>
              <a:spcAft>
                <a:spcPts val="0"/>
              </a:spcAft>
              <a:buSzPts val="1800"/>
              <a:buNone/>
              <a:defRPr b="1" sz="1800"/>
            </a:lvl7pPr>
            <a:lvl8pPr lvl="7" algn="l">
              <a:lnSpc>
                <a:spcPct val="100000"/>
              </a:lnSpc>
              <a:spcBef>
                <a:spcPts val="0"/>
              </a:spcBef>
              <a:spcAft>
                <a:spcPts val="0"/>
              </a:spcAft>
              <a:buSzPts val="1800"/>
              <a:buNone/>
              <a:defRPr b="1" sz="1800"/>
            </a:lvl8pPr>
            <a:lvl9pPr lvl="8" algn="l">
              <a:lnSpc>
                <a:spcPct val="100000"/>
              </a:lnSpc>
              <a:spcBef>
                <a:spcPts val="0"/>
              </a:spcBef>
              <a:spcAft>
                <a:spcPts val="0"/>
              </a:spcAft>
              <a:buSzPts val="1800"/>
              <a:buNone/>
              <a:defRPr b="1" sz="1800"/>
            </a:lvl9pPr>
          </a:lstStyle>
          <a:p/>
        </p:txBody>
      </p:sp>
      <p:pic>
        <p:nvPicPr>
          <p:cNvPr id="155" name="Google Shape;155;p66"/>
          <p:cNvPicPr preferRelativeResize="0"/>
          <p:nvPr/>
        </p:nvPicPr>
        <p:blipFill rotWithShape="1">
          <a:blip r:embed="rId3">
            <a:alphaModFix/>
          </a:blip>
          <a:srcRect b="0" l="0" r="0" t="0"/>
          <a:stretch/>
        </p:blipFill>
        <p:spPr>
          <a:xfrm>
            <a:off x="6276975" y="-1503850"/>
            <a:ext cx="2533651" cy="7595549"/>
          </a:xfrm>
          <a:prstGeom prst="rect">
            <a:avLst/>
          </a:prstGeom>
          <a:noFill/>
          <a:ln>
            <a:noFill/>
          </a:ln>
        </p:spPr>
      </p:pic>
      <p:sp>
        <p:nvSpPr>
          <p:cNvPr id="156" name="Google Shape;156;p66"/>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Comfortaa"/>
                <a:ea typeface="Comfortaa"/>
                <a:cs typeface="Comfortaa"/>
                <a:sym typeface="Comforta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Comfortaa"/>
                <a:ea typeface="Comfortaa"/>
                <a:cs typeface="Comfortaa"/>
                <a:sym typeface="Comforta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Comfortaa"/>
                <a:ea typeface="Comfortaa"/>
                <a:cs typeface="Comfortaa"/>
                <a:sym typeface="Comforta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Comfortaa"/>
                <a:ea typeface="Comfortaa"/>
                <a:cs typeface="Comfortaa"/>
                <a:sym typeface="Comforta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Comfortaa"/>
                <a:ea typeface="Comfortaa"/>
                <a:cs typeface="Comfortaa"/>
                <a:sym typeface="Comforta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Comfortaa"/>
                <a:ea typeface="Comfortaa"/>
                <a:cs typeface="Comfortaa"/>
                <a:sym typeface="Comforta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Comfortaa"/>
                <a:ea typeface="Comfortaa"/>
                <a:cs typeface="Comfortaa"/>
                <a:sym typeface="Comforta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Comfortaa"/>
                <a:ea typeface="Comfortaa"/>
                <a:cs typeface="Comfortaa"/>
                <a:sym typeface="Comforta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Comfortaa"/>
                <a:ea typeface="Comfortaa"/>
                <a:cs typeface="Comfortaa"/>
                <a:sym typeface="Comforta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blipFill>
          <a:blip r:embed="rId2">
            <a:alphaModFix/>
          </a:blip>
          <a:stretch>
            <a:fillRect/>
          </a:stretch>
        </a:blipFill>
      </p:bgPr>
    </p:bg>
    <p:spTree>
      <p:nvGrpSpPr>
        <p:cNvPr id="14" name="Shape 14"/>
        <p:cNvGrpSpPr/>
        <p:nvPr/>
      </p:nvGrpSpPr>
      <p:grpSpPr>
        <a:xfrm>
          <a:off x="0" y="0"/>
          <a:ext cx="0" cy="0"/>
          <a:chOff x="0" y="0"/>
          <a:chExt cx="0" cy="0"/>
        </a:xfrm>
      </p:grpSpPr>
      <p:sp>
        <p:nvSpPr>
          <p:cNvPr id="15" name="Google Shape;15;p49"/>
          <p:cNvSpPr txBox="1"/>
          <p:nvPr>
            <p:ph idx="1" type="subTitle"/>
          </p:nvPr>
        </p:nvSpPr>
        <p:spPr>
          <a:xfrm>
            <a:off x="741975" y="3564122"/>
            <a:ext cx="2677500" cy="651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sz="1800">
                <a:solidFill>
                  <a:schemeClr val="lt1"/>
                </a:solidFill>
                <a:latin typeface="Barlow"/>
                <a:ea typeface="Barlow"/>
                <a:cs typeface="Barlow"/>
                <a:sym typeface="Barlow"/>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6" name="Google Shape;16;p49"/>
          <p:cNvSpPr txBox="1"/>
          <p:nvPr>
            <p:ph type="title"/>
          </p:nvPr>
        </p:nvSpPr>
        <p:spPr>
          <a:xfrm>
            <a:off x="741975" y="1839803"/>
            <a:ext cx="4476300" cy="1668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2400"/>
              <a:buNone/>
              <a:defRPr/>
            </a:lvl2pPr>
            <a:lvl3pPr lvl="2" algn="l">
              <a:lnSpc>
                <a:spcPct val="100000"/>
              </a:lnSpc>
              <a:spcBef>
                <a:spcPts val="0"/>
              </a:spcBef>
              <a:spcAft>
                <a:spcPts val="0"/>
              </a:spcAft>
              <a:buSzPts val="2400"/>
              <a:buNone/>
              <a:defRPr/>
            </a:lvl3pPr>
            <a:lvl4pPr lvl="3" algn="l">
              <a:lnSpc>
                <a:spcPct val="100000"/>
              </a:lnSpc>
              <a:spcBef>
                <a:spcPts val="0"/>
              </a:spcBef>
              <a:spcAft>
                <a:spcPts val="0"/>
              </a:spcAft>
              <a:buSzPts val="2400"/>
              <a:buNone/>
              <a:defRPr/>
            </a:lvl4pPr>
            <a:lvl5pPr lvl="4" algn="l">
              <a:lnSpc>
                <a:spcPct val="100000"/>
              </a:lnSpc>
              <a:spcBef>
                <a:spcPts val="0"/>
              </a:spcBef>
              <a:spcAft>
                <a:spcPts val="0"/>
              </a:spcAft>
              <a:buSzPts val="2400"/>
              <a:buNone/>
              <a:defRPr/>
            </a:lvl5pPr>
            <a:lvl6pPr lvl="5" algn="l">
              <a:lnSpc>
                <a:spcPct val="100000"/>
              </a:lnSpc>
              <a:spcBef>
                <a:spcPts val="0"/>
              </a:spcBef>
              <a:spcAft>
                <a:spcPts val="0"/>
              </a:spcAft>
              <a:buSzPts val="2400"/>
              <a:buNone/>
              <a:defRPr/>
            </a:lvl6pPr>
            <a:lvl7pPr lvl="6" algn="l">
              <a:lnSpc>
                <a:spcPct val="100000"/>
              </a:lnSpc>
              <a:spcBef>
                <a:spcPts val="0"/>
              </a:spcBef>
              <a:spcAft>
                <a:spcPts val="0"/>
              </a:spcAft>
              <a:buSzPts val="2400"/>
              <a:buNone/>
              <a:defRPr/>
            </a:lvl7pPr>
            <a:lvl8pPr lvl="7" algn="l">
              <a:lnSpc>
                <a:spcPct val="100000"/>
              </a:lnSpc>
              <a:spcBef>
                <a:spcPts val="0"/>
              </a:spcBef>
              <a:spcAft>
                <a:spcPts val="0"/>
              </a:spcAft>
              <a:buSzPts val="2400"/>
              <a:buNone/>
              <a:defRPr/>
            </a:lvl8pPr>
            <a:lvl9pPr lvl="8" algn="l">
              <a:lnSpc>
                <a:spcPct val="100000"/>
              </a:lnSpc>
              <a:spcBef>
                <a:spcPts val="0"/>
              </a:spcBef>
              <a:spcAft>
                <a:spcPts val="0"/>
              </a:spcAft>
              <a:buSzPts val="2400"/>
              <a:buNone/>
              <a:defRPr/>
            </a:lvl9pPr>
          </a:lstStyle>
          <a:p/>
        </p:txBody>
      </p:sp>
      <p:sp>
        <p:nvSpPr>
          <p:cNvPr id="17" name="Google Shape;17;p49"/>
          <p:cNvSpPr txBox="1"/>
          <p:nvPr/>
        </p:nvSpPr>
        <p:spPr>
          <a:xfrm>
            <a:off x="796050" y="616200"/>
            <a:ext cx="921900" cy="9219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800"/>
              <a:buFont typeface="Arial"/>
              <a:buNone/>
            </a:pPr>
            <a:r>
              <a:t/>
            </a:r>
            <a:endParaRPr b="1" i="0" sz="4800" u="none" cap="none" strike="noStrike">
              <a:solidFill>
                <a:srgbClr val="FFFFFF"/>
              </a:solidFill>
              <a:latin typeface="Comfortaa"/>
              <a:ea typeface="Comfortaa"/>
              <a:cs typeface="Comfortaa"/>
              <a:sym typeface="Comfortaa"/>
            </a:endParaRPr>
          </a:p>
        </p:txBody>
      </p:sp>
      <p:sp>
        <p:nvSpPr>
          <p:cNvPr id="18" name="Google Shape;18;p49"/>
          <p:cNvSpPr txBox="1"/>
          <p:nvPr>
            <p:ph idx="2" type="title"/>
          </p:nvPr>
        </p:nvSpPr>
        <p:spPr>
          <a:xfrm>
            <a:off x="741975" y="928375"/>
            <a:ext cx="1410600" cy="867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600"/>
              <a:buNone/>
              <a:defRPr sz="6000">
                <a:solidFill>
                  <a:schemeClr val="accent2"/>
                </a:solidFill>
              </a:defRPr>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p:txBody>
      </p:sp>
      <p:pic>
        <p:nvPicPr>
          <p:cNvPr id="19" name="Google Shape;19;p49"/>
          <p:cNvPicPr preferRelativeResize="0"/>
          <p:nvPr/>
        </p:nvPicPr>
        <p:blipFill rotWithShape="1">
          <a:blip r:embed="rId3">
            <a:alphaModFix/>
          </a:blip>
          <a:srcRect b="0" l="0" r="0" t="0"/>
          <a:stretch/>
        </p:blipFill>
        <p:spPr>
          <a:xfrm>
            <a:off x="5553075" y="-1494325"/>
            <a:ext cx="2533651" cy="7595549"/>
          </a:xfrm>
          <a:prstGeom prst="rect">
            <a:avLst/>
          </a:prstGeom>
          <a:noFill/>
          <a:ln>
            <a:noFill/>
          </a:ln>
        </p:spPr>
      </p:pic>
      <p:sp>
        <p:nvSpPr>
          <p:cNvPr id="20" name="Google Shape;20;p49"/>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Comfortaa"/>
                <a:ea typeface="Comfortaa"/>
                <a:cs typeface="Comfortaa"/>
                <a:sym typeface="Comforta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Comfortaa"/>
                <a:ea typeface="Comfortaa"/>
                <a:cs typeface="Comfortaa"/>
                <a:sym typeface="Comforta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Comfortaa"/>
                <a:ea typeface="Comfortaa"/>
                <a:cs typeface="Comfortaa"/>
                <a:sym typeface="Comforta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Comfortaa"/>
                <a:ea typeface="Comfortaa"/>
                <a:cs typeface="Comfortaa"/>
                <a:sym typeface="Comforta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Comfortaa"/>
                <a:ea typeface="Comfortaa"/>
                <a:cs typeface="Comfortaa"/>
                <a:sym typeface="Comforta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Comfortaa"/>
                <a:ea typeface="Comfortaa"/>
                <a:cs typeface="Comfortaa"/>
                <a:sym typeface="Comforta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Comfortaa"/>
                <a:ea typeface="Comfortaa"/>
                <a:cs typeface="Comfortaa"/>
                <a:sym typeface="Comforta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Comfortaa"/>
                <a:ea typeface="Comfortaa"/>
                <a:cs typeface="Comfortaa"/>
                <a:sym typeface="Comforta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Comfortaa"/>
                <a:ea typeface="Comfortaa"/>
                <a:cs typeface="Comfortaa"/>
                <a:sym typeface="Comforta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4">
    <p:bg>
      <p:bgPr>
        <a:blipFill>
          <a:blip r:embed="rId2">
            <a:alphaModFix/>
          </a:blip>
          <a:stretch>
            <a:fillRect/>
          </a:stretch>
        </a:blipFill>
      </p:bgPr>
    </p:bg>
    <p:spTree>
      <p:nvGrpSpPr>
        <p:cNvPr id="157" name="Shape 157"/>
        <p:cNvGrpSpPr/>
        <p:nvPr/>
      </p:nvGrpSpPr>
      <p:grpSpPr>
        <a:xfrm>
          <a:off x="0" y="0"/>
          <a:ext cx="0" cy="0"/>
          <a:chOff x="0" y="0"/>
          <a:chExt cx="0" cy="0"/>
        </a:xfrm>
      </p:grpSpPr>
      <p:pic>
        <p:nvPicPr>
          <p:cNvPr id="158" name="Google Shape;158;p67"/>
          <p:cNvPicPr preferRelativeResize="0"/>
          <p:nvPr/>
        </p:nvPicPr>
        <p:blipFill rotWithShape="1">
          <a:blip r:embed="rId3">
            <a:alphaModFix/>
          </a:blip>
          <a:srcRect b="0" l="0" r="0" t="0"/>
          <a:stretch/>
        </p:blipFill>
        <p:spPr>
          <a:xfrm rot="-5400000">
            <a:off x="6717975" y="-3848675"/>
            <a:ext cx="2533651" cy="7595549"/>
          </a:xfrm>
          <a:prstGeom prst="rect">
            <a:avLst/>
          </a:prstGeom>
          <a:noFill/>
          <a:ln>
            <a:noFill/>
          </a:ln>
        </p:spPr>
      </p:pic>
      <p:sp>
        <p:nvSpPr>
          <p:cNvPr id="159" name="Google Shape;159;p67"/>
          <p:cNvSpPr txBox="1"/>
          <p:nvPr>
            <p:ph type="title"/>
          </p:nvPr>
        </p:nvSpPr>
        <p:spPr>
          <a:xfrm>
            <a:off x="689300" y="539925"/>
            <a:ext cx="7730100" cy="319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500"/>
              <a:buNone/>
              <a:defRPr/>
            </a:lvl1pPr>
            <a:lvl2pPr lvl="1" algn="l">
              <a:lnSpc>
                <a:spcPct val="100000"/>
              </a:lnSpc>
              <a:spcBef>
                <a:spcPts val="0"/>
              </a:spcBef>
              <a:spcAft>
                <a:spcPts val="0"/>
              </a:spcAft>
              <a:buSzPts val="2400"/>
              <a:buNone/>
              <a:defRPr/>
            </a:lvl2pPr>
            <a:lvl3pPr lvl="2" algn="l">
              <a:lnSpc>
                <a:spcPct val="100000"/>
              </a:lnSpc>
              <a:spcBef>
                <a:spcPts val="0"/>
              </a:spcBef>
              <a:spcAft>
                <a:spcPts val="0"/>
              </a:spcAft>
              <a:buSzPts val="2400"/>
              <a:buNone/>
              <a:defRPr/>
            </a:lvl3pPr>
            <a:lvl4pPr lvl="3" algn="l">
              <a:lnSpc>
                <a:spcPct val="100000"/>
              </a:lnSpc>
              <a:spcBef>
                <a:spcPts val="0"/>
              </a:spcBef>
              <a:spcAft>
                <a:spcPts val="0"/>
              </a:spcAft>
              <a:buSzPts val="2400"/>
              <a:buNone/>
              <a:defRPr/>
            </a:lvl4pPr>
            <a:lvl5pPr lvl="4" algn="l">
              <a:lnSpc>
                <a:spcPct val="100000"/>
              </a:lnSpc>
              <a:spcBef>
                <a:spcPts val="0"/>
              </a:spcBef>
              <a:spcAft>
                <a:spcPts val="0"/>
              </a:spcAft>
              <a:buSzPts val="2400"/>
              <a:buNone/>
              <a:defRPr/>
            </a:lvl5pPr>
            <a:lvl6pPr lvl="5" algn="l">
              <a:lnSpc>
                <a:spcPct val="100000"/>
              </a:lnSpc>
              <a:spcBef>
                <a:spcPts val="0"/>
              </a:spcBef>
              <a:spcAft>
                <a:spcPts val="0"/>
              </a:spcAft>
              <a:buSzPts val="2400"/>
              <a:buNone/>
              <a:defRPr/>
            </a:lvl6pPr>
            <a:lvl7pPr lvl="6" algn="l">
              <a:lnSpc>
                <a:spcPct val="100000"/>
              </a:lnSpc>
              <a:spcBef>
                <a:spcPts val="0"/>
              </a:spcBef>
              <a:spcAft>
                <a:spcPts val="0"/>
              </a:spcAft>
              <a:buSzPts val="2400"/>
              <a:buNone/>
              <a:defRPr/>
            </a:lvl7pPr>
            <a:lvl8pPr lvl="7" algn="l">
              <a:lnSpc>
                <a:spcPct val="100000"/>
              </a:lnSpc>
              <a:spcBef>
                <a:spcPts val="0"/>
              </a:spcBef>
              <a:spcAft>
                <a:spcPts val="0"/>
              </a:spcAft>
              <a:buSzPts val="2400"/>
              <a:buNone/>
              <a:defRPr/>
            </a:lvl8pPr>
            <a:lvl9pPr lvl="8" algn="l">
              <a:lnSpc>
                <a:spcPct val="100000"/>
              </a:lnSpc>
              <a:spcBef>
                <a:spcPts val="0"/>
              </a:spcBef>
              <a:spcAft>
                <a:spcPts val="0"/>
              </a:spcAft>
              <a:buSzPts val="2400"/>
              <a:buNone/>
              <a:defRPr/>
            </a:lvl9pPr>
          </a:lstStyle>
          <a:p/>
        </p:txBody>
      </p:sp>
      <p:sp>
        <p:nvSpPr>
          <p:cNvPr id="160" name="Google Shape;160;p67"/>
          <p:cNvSpPr txBox="1"/>
          <p:nvPr>
            <p:ph idx="1" type="subTitle"/>
          </p:nvPr>
        </p:nvSpPr>
        <p:spPr>
          <a:xfrm>
            <a:off x="735425" y="3273775"/>
            <a:ext cx="2158200" cy="639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solidFill>
                  <a:schemeClr val="lt1"/>
                </a:solidFill>
                <a:latin typeface="Barlow"/>
                <a:ea typeface="Barlow"/>
                <a:cs typeface="Barlow"/>
                <a:sym typeface="Barlow"/>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61" name="Google Shape;161;p67"/>
          <p:cNvSpPr txBox="1"/>
          <p:nvPr>
            <p:ph idx="2" type="subTitle"/>
          </p:nvPr>
        </p:nvSpPr>
        <p:spPr>
          <a:xfrm>
            <a:off x="735425" y="2971050"/>
            <a:ext cx="2158200" cy="302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800"/>
              <a:buNone/>
              <a:defRPr b="1" sz="1800">
                <a:solidFill>
                  <a:schemeClr val="lt1"/>
                </a:solidFill>
              </a:defRPr>
            </a:lvl1pPr>
            <a:lvl2pPr lvl="1" algn="ctr">
              <a:lnSpc>
                <a:spcPct val="100000"/>
              </a:lnSpc>
              <a:spcBef>
                <a:spcPts val="0"/>
              </a:spcBef>
              <a:spcAft>
                <a:spcPts val="0"/>
              </a:spcAft>
              <a:buSzPts val="1800"/>
              <a:buNone/>
              <a:defRPr b="1" sz="1800"/>
            </a:lvl2pPr>
            <a:lvl3pPr lvl="2" algn="ctr">
              <a:lnSpc>
                <a:spcPct val="100000"/>
              </a:lnSpc>
              <a:spcBef>
                <a:spcPts val="0"/>
              </a:spcBef>
              <a:spcAft>
                <a:spcPts val="0"/>
              </a:spcAft>
              <a:buSzPts val="1800"/>
              <a:buNone/>
              <a:defRPr b="1" sz="1800"/>
            </a:lvl3pPr>
            <a:lvl4pPr lvl="3" algn="ctr">
              <a:lnSpc>
                <a:spcPct val="100000"/>
              </a:lnSpc>
              <a:spcBef>
                <a:spcPts val="0"/>
              </a:spcBef>
              <a:spcAft>
                <a:spcPts val="0"/>
              </a:spcAft>
              <a:buSzPts val="1800"/>
              <a:buNone/>
              <a:defRPr b="1" sz="1800"/>
            </a:lvl4pPr>
            <a:lvl5pPr lvl="4" algn="ctr">
              <a:lnSpc>
                <a:spcPct val="100000"/>
              </a:lnSpc>
              <a:spcBef>
                <a:spcPts val="0"/>
              </a:spcBef>
              <a:spcAft>
                <a:spcPts val="0"/>
              </a:spcAft>
              <a:buSzPts val="1800"/>
              <a:buNone/>
              <a:defRPr b="1" sz="1800"/>
            </a:lvl5pPr>
            <a:lvl6pPr lvl="5" algn="ctr">
              <a:lnSpc>
                <a:spcPct val="100000"/>
              </a:lnSpc>
              <a:spcBef>
                <a:spcPts val="0"/>
              </a:spcBef>
              <a:spcAft>
                <a:spcPts val="0"/>
              </a:spcAft>
              <a:buSzPts val="1800"/>
              <a:buNone/>
              <a:defRPr b="1" sz="1800"/>
            </a:lvl6pPr>
            <a:lvl7pPr lvl="6" algn="ctr">
              <a:lnSpc>
                <a:spcPct val="100000"/>
              </a:lnSpc>
              <a:spcBef>
                <a:spcPts val="0"/>
              </a:spcBef>
              <a:spcAft>
                <a:spcPts val="0"/>
              </a:spcAft>
              <a:buSzPts val="1800"/>
              <a:buNone/>
              <a:defRPr b="1" sz="1800"/>
            </a:lvl7pPr>
            <a:lvl8pPr lvl="7" algn="ctr">
              <a:lnSpc>
                <a:spcPct val="100000"/>
              </a:lnSpc>
              <a:spcBef>
                <a:spcPts val="0"/>
              </a:spcBef>
              <a:spcAft>
                <a:spcPts val="0"/>
              </a:spcAft>
              <a:buSzPts val="1800"/>
              <a:buNone/>
              <a:defRPr b="1" sz="1800"/>
            </a:lvl8pPr>
            <a:lvl9pPr lvl="8" algn="ctr">
              <a:lnSpc>
                <a:spcPct val="100000"/>
              </a:lnSpc>
              <a:spcBef>
                <a:spcPts val="0"/>
              </a:spcBef>
              <a:spcAft>
                <a:spcPts val="0"/>
              </a:spcAft>
              <a:buSzPts val="1800"/>
              <a:buNone/>
              <a:defRPr b="1" sz="1800"/>
            </a:lvl9pPr>
          </a:lstStyle>
          <a:p/>
        </p:txBody>
      </p:sp>
      <p:sp>
        <p:nvSpPr>
          <p:cNvPr id="162" name="Google Shape;162;p67"/>
          <p:cNvSpPr txBox="1"/>
          <p:nvPr>
            <p:ph idx="3" type="subTitle"/>
          </p:nvPr>
        </p:nvSpPr>
        <p:spPr>
          <a:xfrm>
            <a:off x="6214900" y="3273775"/>
            <a:ext cx="2158200" cy="639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solidFill>
                  <a:schemeClr val="lt1"/>
                </a:solidFill>
                <a:latin typeface="Barlow"/>
                <a:ea typeface="Barlow"/>
                <a:cs typeface="Barlow"/>
                <a:sym typeface="Barlow"/>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63" name="Google Shape;163;p67"/>
          <p:cNvSpPr txBox="1"/>
          <p:nvPr>
            <p:ph idx="4" type="subTitle"/>
          </p:nvPr>
        </p:nvSpPr>
        <p:spPr>
          <a:xfrm>
            <a:off x="6214900" y="2971050"/>
            <a:ext cx="2158200" cy="302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800"/>
              <a:buNone/>
              <a:defRPr b="1" sz="1800"/>
            </a:lvl1pPr>
            <a:lvl2pPr lvl="1" algn="ctr">
              <a:lnSpc>
                <a:spcPct val="100000"/>
              </a:lnSpc>
              <a:spcBef>
                <a:spcPts val="0"/>
              </a:spcBef>
              <a:spcAft>
                <a:spcPts val="0"/>
              </a:spcAft>
              <a:buSzPts val="1800"/>
              <a:buNone/>
              <a:defRPr b="1" sz="1800"/>
            </a:lvl2pPr>
            <a:lvl3pPr lvl="2" algn="ctr">
              <a:lnSpc>
                <a:spcPct val="100000"/>
              </a:lnSpc>
              <a:spcBef>
                <a:spcPts val="0"/>
              </a:spcBef>
              <a:spcAft>
                <a:spcPts val="0"/>
              </a:spcAft>
              <a:buSzPts val="1800"/>
              <a:buNone/>
              <a:defRPr b="1" sz="1800"/>
            </a:lvl3pPr>
            <a:lvl4pPr lvl="3" algn="ctr">
              <a:lnSpc>
                <a:spcPct val="100000"/>
              </a:lnSpc>
              <a:spcBef>
                <a:spcPts val="0"/>
              </a:spcBef>
              <a:spcAft>
                <a:spcPts val="0"/>
              </a:spcAft>
              <a:buSzPts val="1800"/>
              <a:buNone/>
              <a:defRPr b="1" sz="1800"/>
            </a:lvl4pPr>
            <a:lvl5pPr lvl="4" algn="ctr">
              <a:lnSpc>
                <a:spcPct val="100000"/>
              </a:lnSpc>
              <a:spcBef>
                <a:spcPts val="0"/>
              </a:spcBef>
              <a:spcAft>
                <a:spcPts val="0"/>
              </a:spcAft>
              <a:buSzPts val="1800"/>
              <a:buNone/>
              <a:defRPr b="1" sz="1800"/>
            </a:lvl5pPr>
            <a:lvl6pPr lvl="5" algn="ctr">
              <a:lnSpc>
                <a:spcPct val="100000"/>
              </a:lnSpc>
              <a:spcBef>
                <a:spcPts val="0"/>
              </a:spcBef>
              <a:spcAft>
                <a:spcPts val="0"/>
              </a:spcAft>
              <a:buSzPts val="1800"/>
              <a:buNone/>
              <a:defRPr b="1" sz="1800"/>
            </a:lvl6pPr>
            <a:lvl7pPr lvl="6" algn="ctr">
              <a:lnSpc>
                <a:spcPct val="100000"/>
              </a:lnSpc>
              <a:spcBef>
                <a:spcPts val="0"/>
              </a:spcBef>
              <a:spcAft>
                <a:spcPts val="0"/>
              </a:spcAft>
              <a:buSzPts val="1800"/>
              <a:buNone/>
              <a:defRPr b="1" sz="1800"/>
            </a:lvl7pPr>
            <a:lvl8pPr lvl="7" algn="ctr">
              <a:lnSpc>
                <a:spcPct val="100000"/>
              </a:lnSpc>
              <a:spcBef>
                <a:spcPts val="0"/>
              </a:spcBef>
              <a:spcAft>
                <a:spcPts val="0"/>
              </a:spcAft>
              <a:buSzPts val="1800"/>
              <a:buNone/>
              <a:defRPr b="1" sz="1800"/>
            </a:lvl8pPr>
            <a:lvl9pPr lvl="8" algn="ctr">
              <a:lnSpc>
                <a:spcPct val="100000"/>
              </a:lnSpc>
              <a:spcBef>
                <a:spcPts val="0"/>
              </a:spcBef>
              <a:spcAft>
                <a:spcPts val="0"/>
              </a:spcAft>
              <a:buSzPts val="1800"/>
              <a:buNone/>
              <a:defRPr b="1" sz="1800"/>
            </a:lvl9pPr>
          </a:lstStyle>
          <a:p/>
        </p:txBody>
      </p:sp>
      <p:sp>
        <p:nvSpPr>
          <p:cNvPr id="164" name="Google Shape;164;p67"/>
          <p:cNvSpPr txBox="1"/>
          <p:nvPr>
            <p:ph idx="5" type="subTitle"/>
          </p:nvPr>
        </p:nvSpPr>
        <p:spPr>
          <a:xfrm>
            <a:off x="3492900" y="3273775"/>
            <a:ext cx="2158200" cy="639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solidFill>
                  <a:schemeClr val="lt1"/>
                </a:solidFill>
                <a:latin typeface="Barlow"/>
                <a:ea typeface="Barlow"/>
                <a:cs typeface="Barlow"/>
                <a:sym typeface="Barlow"/>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65" name="Google Shape;165;p67"/>
          <p:cNvSpPr txBox="1"/>
          <p:nvPr>
            <p:ph idx="6" type="subTitle"/>
          </p:nvPr>
        </p:nvSpPr>
        <p:spPr>
          <a:xfrm>
            <a:off x="3492900" y="2971050"/>
            <a:ext cx="2158200" cy="302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800"/>
              <a:buNone/>
              <a:defRPr b="1" sz="1800"/>
            </a:lvl1pPr>
            <a:lvl2pPr lvl="1" algn="ctr">
              <a:lnSpc>
                <a:spcPct val="100000"/>
              </a:lnSpc>
              <a:spcBef>
                <a:spcPts val="0"/>
              </a:spcBef>
              <a:spcAft>
                <a:spcPts val="0"/>
              </a:spcAft>
              <a:buSzPts val="1800"/>
              <a:buNone/>
              <a:defRPr b="1" sz="1800"/>
            </a:lvl2pPr>
            <a:lvl3pPr lvl="2" algn="ctr">
              <a:lnSpc>
                <a:spcPct val="100000"/>
              </a:lnSpc>
              <a:spcBef>
                <a:spcPts val="0"/>
              </a:spcBef>
              <a:spcAft>
                <a:spcPts val="0"/>
              </a:spcAft>
              <a:buSzPts val="1800"/>
              <a:buNone/>
              <a:defRPr b="1" sz="1800"/>
            </a:lvl3pPr>
            <a:lvl4pPr lvl="3" algn="ctr">
              <a:lnSpc>
                <a:spcPct val="100000"/>
              </a:lnSpc>
              <a:spcBef>
                <a:spcPts val="0"/>
              </a:spcBef>
              <a:spcAft>
                <a:spcPts val="0"/>
              </a:spcAft>
              <a:buSzPts val="1800"/>
              <a:buNone/>
              <a:defRPr b="1" sz="1800"/>
            </a:lvl4pPr>
            <a:lvl5pPr lvl="4" algn="ctr">
              <a:lnSpc>
                <a:spcPct val="100000"/>
              </a:lnSpc>
              <a:spcBef>
                <a:spcPts val="0"/>
              </a:spcBef>
              <a:spcAft>
                <a:spcPts val="0"/>
              </a:spcAft>
              <a:buSzPts val="1800"/>
              <a:buNone/>
              <a:defRPr b="1" sz="1800"/>
            </a:lvl5pPr>
            <a:lvl6pPr lvl="5" algn="ctr">
              <a:lnSpc>
                <a:spcPct val="100000"/>
              </a:lnSpc>
              <a:spcBef>
                <a:spcPts val="0"/>
              </a:spcBef>
              <a:spcAft>
                <a:spcPts val="0"/>
              </a:spcAft>
              <a:buSzPts val="1800"/>
              <a:buNone/>
              <a:defRPr b="1" sz="1800"/>
            </a:lvl6pPr>
            <a:lvl7pPr lvl="6" algn="ctr">
              <a:lnSpc>
                <a:spcPct val="100000"/>
              </a:lnSpc>
              <a:spcBef>
                <a:spcPts val="0"/>
              </a:spcBef>
              <a:spcAft>
                <a:spcPts val="0"/>
              </a:spcAft>
              <a:buSzPts val="1800"/>
              <a:buNone/>
              <a:defRPr b="1" sz="1800"/>
            </a:lvl7pPr>
            <a:lvl8pPr lvl="7" algn="ctr">
              <a:lnSpc>
                <a:spcPct val="100000"/>
              </a:lnSpc>
              <a:spcBef>
                <a:spcPts val="0"/>
              </a:spcBef>
              <a:spcAft>
                <a:spcPts val="0"/>
              </a:spcAft>
              <a:buSzPts val="1800"/>
              <a:buNone/>
              <a:defRPr b="1" sz="1800"/>
            </a:lvl8pPr>
            <a:lvl9pPr lvl="8" algn="ctr">
              <a:lnSpc>
                <a:spcPct val="100000"/>
              </a:lnSpc>
              <a:spcBef>
                <a:spcPts val="0"/>
              </a:spcBef>
              <a:spcAft>
                <a:spcPts val="0"/>
              </a:spcAft>
              <a:buSzPts val="1800"/>
              <a:buNone/>
              <a:defRPr b="1" sz="1800"/>
            </a:lvl9pPr>
          </a:lstStyle>
          <a:p/>
        </p:txBody>
      </p:sp>
      <p:sp>
        <p:nvSpPr>
          <p:cNvPr id="166" name="Google Shape;166;p67"/>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Comfortaa"/>
                <a:ea typeface="Comfortaa"/>
                <a:cs typeface="Comfortaa"/>
                <a:sym typeface="Comforta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Comfortaa"/>
                <a:ea typeface="Comfortaa"/>
                <a:cs typeface="Comfortaa"/>
                <a:sym typeface="Comforta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Comfortaa"/>
                <a:ea typeface="Comfortaa"/>
                <a:cs typeface="Comfortaa"/>
                <a:sym typeface="Comforta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Comfortaa"/>
                <a:ea typeface="Comfortaa"/>
                <a:cs typeface="Comfortaa"/>
                <a:sym typeface="Comforta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Comfortaa"/>
                <a:ea typeface="Comfortaa"/>
                <a:cs typeface="Comfortaa"/>
                <a:sym typeface="Comforta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Comfortaa"/>
                <a:ea typeface="Comfortaa"/>
                <a:cs typeface="Comfortaa"/>
                <a:sym typeface="Comforta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Comfortaa"/>
                <a:ea typeface="Comfortaa"/>
                <a:cs typeface="Comfortaa"/>
                <a:sym typeface="Comforta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Comfortaa"/>
                <a:ea typeface="Comfortaa"/>
                <a:cs typeface="Comfortaa"/>
                <a:sym typeface="Comforta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Comfortaa"/>
                <a:ea typeface="Comfortaa"/>
                <a:cs typeface="Comfortaa"/>
                <a:sym typeface="Comforta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2">
  <p:cSld name="CUSTOM_4_4">
    <p:bg>
      <p:bgPr>
        <a:blipFill>
          <a:blip r:embed="rId2">
            <a:alphaModFix/>
          </a:blip>
          <a:stretch>
            <a:fillRect/>
          </a:stretch>
        </a:blipFill>
      </p:bgPr>
    </p:bg>
    <p:spTree>
      <p:nvGrpSpPr>
        <p:cNvPr id="167" name="Shape 167"/>
        <p:cNvGrpSpPr/>
        <p:nvPr/>
      </p:nvGrpSpPr>
      <p:grpSpPr>
        <a:xfrm>
          <a:off x="0" y="0"/>
          <a:ext cx="0" cy="0"/>
          <a:chOff x="0" y="0"/>
          <a:chExt cx="0" cy="0"/>
        </a:xfrm>
      </p:grpSpPr>
      <p:pic>
        <p:nvPicPr>
          <p:cNvPr id="168" name="Google Shape;168;p68"/>
          <p:cNvPicPr preferRelativeResize="0"/>
          <p:nvPr/>
        </p:nvPicPr>
        <p:blipFill rotWithShape="1">
          <a:blip r:embed="rId3">
            <a:alphaModFix/>
          </a:blip>
          <a:srcRect b="0" l="0" r="0" t="0"/>
          <a:stretch/>
        </p:blipFill>
        <p:spPr>
          <a:xfrm rot="-5400000">
            <a:off x="3641400" y="1636900"/>
            <a:ext cx="2533651" cy="7595549"/>
          </a:xfrm>
          <a:prstGeom prst="rect">
            <a:avLst/>
          </a:prstGeom>
          <a:noFill/>
          <a:ln>
            <a:noFill/>
          </a:ln>
        </p:spPr>
      </p:pic>
      <p:pic>
        <p:nvPicPr>
          <p:cNvPr id="169" name="Google Shape;169;p68"/>
          <p:cNvPicPr preferRelativeResize="0"/>
          <p:nvPr/>
        </p:nvPicPr>
        <p:blipFill rotWithShape="1">
          <a:blip r:embed="rId3">
            <a:alphaModFix/>
          </a:blip>
          <a:srcRect b="0" l="0" r="0" t="0"/>
          <a:stretch/>
        </p:blipFill>
        <p:spPr>
          <a:xfrm rot="-5555126">
            <a:off x="3097600" y="-3890998"/>
            <a:ext cx="2533650" cy="7595548"/>
          </a:xfrm>
          <a:prstGeom prst="rect">
            <a:avLst/>
          </a:prstGeom>
          <a:noFill/>
          <a:ln>
            <a:noFill/>
          </a:ln>
        </p:spPr>
      </p:pic>
      <p:sp>
        <p:nvSpPr>
          <p:cNvPr id="170" name="Google Shape;170;p68"/>
          <p:cNvSpPr txBox="1"/>
          <p:nvPr>
            <p:ph type="title"/>
          </p:nvPr>
        </p:nvSpPr>
        <p:spPr>
          <a:xfrm>
            <a:off x="689300" y="539925"/>
            <a:ext cx="7730100" cy="319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500"/>
              <a:buNone/>
              <a:defRPr/>
            </a:lvl1pPr>
            <a:lvl2pPr lvl="1" algn="l">
              <a:lnSpc>
                <a:spcPct val="100000"/>
              </a:lnSpc>
              <a:spcBef>
                <a:spcPts val="0"/>
              </a:spcBef>
              <a:spcAft>
                <a:spcPts val="0"/>
              </a:spcAft>
              <a:buSzPts val="2400"/>
              <a:buNone/>
              <a:defRPr/>
            </a:lvl2pPr>
            <a:lvl3pPr lvl="2" algn="l">
              <a:lnSpc>
                <a:spcPct val="100000"/>
              </a:lnSpc>
              <a:spcBef>
                <a:spcPts val="0"/>
              </a:spcBef>
              <a:spcAft>
                <a:spcPts val="0"/>
              </a:spcAft>
              <a:buSzPts val="2400"/>
              <a:buNone/>
              <a:defRPr/>
            </a:lvl3pPr>
            <a:lvl4pPr lvl="3" algn="l">
              <a:lnSpc>
                <a:spcPct val="100000"/>
              </a:lnSpc>
              <a:spcBef>
                <a:spcPts val="0"/>
              </a:spcBef>
              <a:spcAft>
                <a:spcPts val="0"/>
              </a:spcAft>
              <a:buSzPts val="2400"/>
              <a:buNone/>
              <a:defRPr/>
            </a:lvl4pPr>
            <a:lvl5pPr lvl="4" algn="l">
              <a:lnSpc>
                <a:spcPct val="100000"/>
              </a:lnSpc>
              <a:spcBef>
                <a:spcPts val="0"/>
              </a:spcBef>
              <a:spcAft>
                <a:spcPts val="0"/>
              </a:spcAft>
              <a:buSzPts val="2400"/>
              <a:buNone/>
              <a:defRPr/>
            </a:lvl5pPr>
            <a:lvl6pPr lvl="5" algn="l">
              <a:lnSpc>
                <a:spcPct val="100000"/>
              </a:lnSpc>
              <a:spcBef>
                <a:spcPts val="0"/>
              </a:spcBef>
              <a:spcAft>
                <a:spcPts val="0"/>
              </a:spcAft>
              <a:buSzPts val="2400"/>
              <a:buNone/>
              <a:defRPr/>
            </a:lvl6pPr>
            <a:lvl7pPr lvl="6" algn="l">
              <a:lnSpc>
                <a:spcPct val="100000"/>
              </a:lnSpc>
              <a:spcBef>
                <a:spcPts val="0"/>
              </a:spcBef>
              <a:spcAft>
                <a:spcPts val="0"/>
              </a:spcAft>
              <a:buSzPts val="2400"/>
              <a:buNone/>
              <a:defRPr/>
            </a:lvl7pPr>
            <a:lvl8pPr lvl="7" algn="l">
              <a:lnSpc>
                <a:spcPct val="100000"/>
              </a:lnSpc>
              <a:spcBef>
                <a:spcPts val="0"/>
              </a:spcBef>
              <a:spcAft>
                <a:spcPts val="0"/>
              </a:spcAft>
              <a:buSzPts val="2400"/>
              <a:buNone/>
              <a:defRPr/>
            </a:lvl8pPr>
            <a:lvl9pPr lvl="8" algn="l">
              <a:lnSpc>
                <a:spcPct val="100000"/>
              </a:lnSpc>
              <a:spcBef>
                <a:spcPts val="0"/>
              </a:spcBef>
              <a:spcAft>
                <a:spcPts val="0"/>
              </a:spcAft>
              <a:buSzPts val="2400"/>
              <a:buNone/>
              <a:defRPr/>
            </a:lvl9pPr>
          </a:lstStyle>
          <a:p/>
        </p:txBody>
      </p:sp>
      <p:sp>
        <p:nvSpPr>
          <p:cNvPr id="171" name="Google Shape;171;p68"/>
          <p:cNvSpPr txBox="1"/>
          <p:nvPr>
            <p:ph idx="1" type="subTitle"/>
          </p:nvPr>
        </p:nvSpPr>
        <p:spPr>
          <a:xfrm>
            <a:off x="811625" y="3121350"/>
            <a:ext cx="2158200" cy="639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solidFill>
                  <a:schemeClr val="lt1"/>
                </a:solidFill>
                <a:latin typeface="Barlow"/>
                <a:ea typeface="Barlow"/>
                <a:cs typeface="Barlow"/>
                <a:sym typeface="Barlow"/>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72" name="Google Shape;172;p68"/>
          <p:cNvSpPr txBox="1"/>
          <p:nvPr>
            <p:ph idx="2" type="subTitle"/>
          </p:nvPr>
        </p:nvSpPr>
        <p:spPr>
          <a:xfrm>
            <a:off x="811625" y="2818650"/>
            <a:ext cx="2158200" cy="302700"/>
          </a:xfrm>
          <a:prstGeom prst="rect">
            <a:avLst/>
          </a:prstGeom>
          <a:noFill/>
          <a:ln>
            <a:noFill/>
          </a:ln>
        </p:spPr>
        <p:txBody>
          <a:bodyPr anchorCtr="0" anchor="b" bIns="0" lIns="91425" spcFirstLastPara="1" rIns="91425" wrap="square" tIns="91425">
            <a:noAutofit/>
          </a:bodyPr>
          <a:lstStyle>
            <a:lvl1pPr lvl="0" algn="ctr">
              <a:lnSpc>
                <a:spcPct val="100000"/>
              </a:lnSpc>
              <a:spcBef>
                <a:spcPts val="0"/>
              </a:spcBef>
              <a:spcAft>
                <a:spcPts val="0"/>
              </a:spcAft>
              <a:buSzPts val="3600"/>
              <a:buNone/>
              <a:defRPr b="1" sz="1800">
                <a:solidFill>
                  <a:schemeClr val="lt1"/>
                </a:solidFill>
              </a:defRPr>
            </a:lvl1pPr>
            <a:lvl2pPr lvl="1" algn="ctr">
              <a:lnSpc>
                <a:spcPct val="100000"/>
              </a:lnSpc>
              <a:spcBef>
                <a:spcPts val="0"/>
              </a:spcBef>
              <a:spcAft>
                <a:spcPts val="0"/>
              </a:spcAft>
              <a:buSzPts val="3600"/>
              <a:buNone/>
              <a:defRPr b="1" sz="3600"/>
            </a:lvl2pPr>
            <a:lvl3pPr lvl="2" algn="ctr">
              <a:lnSpc>
                <a:spcPct val="100000"/>
              </a:lnSpc>
              <a:spcBef>
                <a:spcPts val="0"/>
              </a:spcBef>
              <a:spcAft>
                <a:spcPts val="0"/>
              </a:spcAft>
              <a:buSzPts val="3600"/>
              <a:buNone/>
              <a:defRPr b="1" sz="3600"/>
            </a:lvl3pPr>
            <a:lvl4pPr lvl="3" algn="ctr">
              <a:lnSpc>
                <a:spcPct val="100000"/>
              </a:lnSpc>
              <a:spcBef>
                <a:spcPts val="0"/>
              </a:spcBef>
              <a:spcAft>
                <a:spcPts val="0"/>
              </a:spcAft>
              <a:buSzPts val="3600"/>
              <a:buNone/>
              <a:defRPr b="1" sz="3600"/>
            </a:lvl4pPr>
            <a:lvl5pPr lvl="4" algn="ctr">
              <a:lnSpc>
                <a:spcPct val="100000"/>
              </a:lnSpc>
              <a:spcBef>
                <a:spcPts val="0"/>
              </a:spcBef>
              <a:spcAft>
                <a:spcPts val="0"/>
              </a:spcAft>
              <a:buSzPts val="3600"/>
              <a:buNone/>
              <a:defRPr b="1" sz="3600"/>
            </a:lvl5pPr>
            <a:lvl6pPr lvl="5" algn="ctr">
              <a:lnSpc>
                <a:spcPct val="100000"/>
              </a:lnSpc>
              <a:spcBef>
                <a:spcPts val="0"/>
              </a:spcBef>
              <a:spcAft>
                <a:spcPts val="0"/>
              </a:spcAft>
              <a:buSzPts val="3600"/>
              <a:buNone/>
              <a:defRPr b="1" sz="3600"/>
            </a:lvl6pPr>
            <a:lvl7pPr lvl="6" algn="ctr">
              <a:lnSpc>
                <a:spcPct val="100000"/>
              </a:lnSpc>
              <a:spcBef>
                <a:spcPts val="0"/>
              </a:spcBef>
              <a:spcAft>
                <a:spcPts val="0"/>
              </a:spcAft>
              <a:buSzPts val="3600"/>
              <a:buNone/>
              <a:defRPr b="1" sz="3600"/>
            </a:lvl7pPr>
            <a:lvl8pPr lvl="7" algn="ctr">
              <a:lnSpc>
                <a:spcPct val="100000"/>
              </a:lnSpc>
              <a:spcBef>
                <a:spcPts val="0"/>
              </a:spcBef>
              <a:spcAft>
                <a:spcPts val="0"/>
              </a:spcAft>
              <a:buSzPts val="3600"/>
              <a:buNone/>
              <a:defRPr b="1" sz="3600"/>
            </a:lvl8pPr>
            <a:lvl9pPr lvl="8" algn="ctr">
              <a:lnSpc>
                <a:spcPct val="100000"/>
              </a:lnSpc>
              <a:spcBef>
                <a:spcPts val="0"/>
              </a:spcBef>
              <a:spcAft>
                <a:spcPts val="0"/>
              </a:spcAft>
              <a:buSzPts val="3600"/>
              <a:buNone/>
              <a:defRPr b="1" sz="3600"/>
            </a:lvl9pPr>
          </a:lstStyle>
          <a:p/>
        </p:txBody>
      </p:sp>
      <p:sp>
        <p:nvSpPr>
          <p:cNvPr id="173" name="Google Shape;173;p68"/>
          <p:cNvSpPr txBox="1"/>
          <p:nvPr>
            <p:ph idx="3" type="subTitle"/>
          </p:nvPr>
        </p:nvSpPr>
        <p:spPr>
          <a:xfrm>
            <a:off x="6138700" y="3121350"/>
            <a:ext cx="2158200" cy="639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solidFill>
                  <a:schemeClr val="lt1"/>
                </a:solidFill>
                <a:latin typeface="Barlow"/>
                <a:ea typeface="Barlow"/>
                <a:cs typeface="Barlow"/>
                <a:sym typeface="Barlow"/>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74" name="Google Shape;174;p68"/>
          <p:cNvSpPr txBox="1"/>
          <p:nvPr>
            <p:ph idx="4" type="subTitle"/>
          </p:nvPr>
        </p:nvSpPr>
        <p:spPr>
          <a:xfrm>
            <a:off x="6138700" y="2818650"/>
            <a:ext cx="2158200" cy="302700"/>
          </a:xfrm>
          <a:prstGeom prst="rect">
            <a:avLst/>
          </a:prstGeom>
          <a:noFill/>
          <a:ln>
            <a:noFill/>
          </a:ln>
        </p:spPr>
        <p:txBody>
          <a:bodyPr anchorCtr="0" anchor="b" bIns="0" lIns="91425" spcFirstLastPara="1" rIns="91425" wrap="square" tIns="91425">
            <a:noAutofit/>
          </a:bodyPr>
          <a:lstStyle>
            <a:lvl1pPr lvl="0" algn="ctr">
              <a:lnSpc>
                <a:spcPct val="100000"/>
              </a:lnSpc>
              <a:spcBef>
                <a:spcPts val="0"/>
              </a:spcBef>
              <a:spcAft>
                <a:spcPts val="0"/>
              </a:spcAft>
              <a:buSzPts val="1800"/>
              <a:buNone/>
              <a:defRPr b="1" sz="1800">
                <a:solidFill>
                  <a:schemeClr val="lt1"/>
                </a:solidFill>
              </a:defRPr>
            </a:lvl1pPr>
            <a:lvl2pPr lvl="1" algn="ctr">
              <a:lnSpc>
                <a:spcPct val="100000"/>
              </a:lnSpc>
              <a:spcBef>
                <a:spcPts val="0"/>
              </a:spcBef>
              <a:spcAft>
                <a:spcPts val="0"/>
              </a:spcAft>
              <a:buSzPts val="1800"/>
              <a:buNone/>
              <a:defRPr b="1" sz="1800"/>
            </a:lvl2pPr>
            <a:lvl3pPr lvl="2" algn="ctr">
              <a:lnSpc>
                <a:spcPct val="100000"/>
              </a:lnSpc>
              <a:spcBef>
                <a:spcPts val="0"/>
              </a:spcBef>
              <a:spcAft>
                <a:spcPts val="0"/>
              </a:spcAft>
              <a:buSzPts val="1800"/>
              <a:buNone/>
              <a:defRPr b="1" sz="1800"/>
            </a:lvl3pPr>
            <a:lvl4pPr lvl="3" algn="ctr">
              <a:lnSpc>
                <a:spcPct val="100000"/>
              </a:lnSpc>
              <a:spcBef>
                <a:spcPts val="0"/>
              </a:spcBef>
              <a:spcAft>
                <a:spcPts val="0"/>
              </a:spcAft>
              <a:buSzPts val="1800"/>
              <a:buNone/>
              <a:defRPr b="1" sz="1800"/>
            </a:lvl4pPr>
            <a:lvl5pPr lvl="4" algn="ctr">
              <a:lnSpc>
                <a:spcPct val="100000"/>
              </a:lnSpc>
              <a:spcBef>
                <a:spcPts val="0"/>
              </a:spcBef>
              <a:spcAft>
                <a:spcPts val="0"/>
              </a:spcAft>
              <a:buSzPts val="1800"/>
              <a:buNone/>
              <a:defRPr b="1" sz="1800"/>
            </a:lvl5pPr>
            <a:lvl6pPr lvl="5" algn="ctr">
              <a:lnSpc>
                <a:spcPct val="100000"/>
              </a:lnSpc>
              <a:spcBef>
                <a:spcPts val="0"/>
              </a:spcBef>
              <a:spcAft>
                <a:spcPts val="0"/>
              </a:spcAft>
              <a:buSzPts val="1800"/>
              <a:buNone/>
              <a:defRPr b="1" sz="1800"/>
            </a:lvl6pPr>
            <a:lvl7pPr lvl="6" algn="ctr">
              <a:lnSpc>
                <a:spcPct val="100000"/>
              </a:lnSpc>
              <a:spcBef>
                <a:spcPts val="0"/>
              </a:spcBef>
              <a:spcAft>
                <a:spcPts val="0"/>
              </a:spcAft>
              <a:buSzPts val="1800"/>
              <a:buNone/>
              <a:defRPr b="1" sz="1800"/>
            </a:lvl7pPr>
            <a:lvl8pPr lvl="7" algn="ctr">
              <a:lnSpc>
                <a:spcPct val="100000"/>
              </a:lnSpc>
              <a:spcBef>
                <a:spcPts val="0"/>
              </a:spcBef>
              <a:spcAft>
                <a:spcPts val="0"/>
              </a:spcAft>
              <a:buSzPts val="1800"/>
              <a:buNone/>
              <a:defRPr b="1" sz="1800"/>
            </a:lvl8pPr>
            <a:lvl9pPr lvl="8" algn="ctr">
              <a:lnSpc>
                <a:spcPct val="100000"/>
              </a:lnSpc>
              <a:spcBef>
                <a:spcPts val="0"/>
              </a:spcBef>
              <a:spcAft>
                <a:spcPts val="0"/>
              </a:spcAft>
              <a:buSzPts val="1800"/>
              <a:buNone/>
              <a:defRPr b="1" sz="1800"/>
            </a:lvl9pPr>
          </a:lstStyle>
          <a:p/>
        </p:txBody>
      </p:sp>
      <p:sp>
        <p:nvSpPr>
          <p:cNvPr id="175" name="Google Shape;175;p68"/>
          <p:cNvSpPr txBox="1"/>
          <p:nvPr>
            <p:ph idx="5" type="subTitle"/>
          </p:nvPr>
        </p:nvSpPr>
        <p:spPr>
          <a:xfrm>
            <a:off x="3492900" y="3121350"/>
            <a:ext cx="2158200" cy="639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solidFill>
                  <a:schemeClr val="lt1"/>
                </a:solidFill>
                <a:latin typeface="Barlow"/>
                <a:ea typeface="Barlow"/>
                <a:cs typeface="Barlow"/>
                <a:sym typeface="Barlow"/>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76" name="Google Shape;176;p68"/>
          <p:cNvSpPr txBox="1"/>
          <p:nvPr>
            <p:ph idx="6" type="subTitle"/>
          </p:nvPr>
        </p:nvSpPr>
        <p:spPr>
          <a:xfrm>
            <a:off x="3492900" y="2818650"/>
            <a:ext cx="2158200" cy="302700"/>
          </a:xfrm>
          <a:prstGeom prst="rect">
            <a:avLst/>
          </a:prstGeom>
          <a:noFill/>
          <a:ln>
            <a:noFill/>
          </a:ln>
        </p:spPr>
        <p:txBody>
          <a:bodyPr anchorCtr="0" anchor="b" bIns="0" lIns="91425" spcFirstLastPara="1" rIns="91425" wrap="square" tIns="91425">
            <a:noAutofit/>
          </a:bodyPr>
          <a:lstStyle>
            <a:lvl1pPr lvl="0" algn="ctr">
              <a:lnSpc>
                <a:spcPct val="100000"/>
              </a:lnSpc>
              <a:spcBef>
                <a:spcPts val="0"/>
              </a:spcBef>
              <a:spcAft>
                <a:spcPts val="0"/>
              </a:spcAft>
              <a:buSzPts val="2400"/>
              <a:buNone/>
              <a:defRPr b="1" sz="1800">
                <a:solidFill>
                  <a:schemeClr val="lt1"/>
                </a:solidFill>
              </a:defRPr>
            </a:lvl1pPr>
            <a:lvl2pPr lvl="1" algn="ctr">
              <a:lnSpc>
                <a:spcPct val="100000"/>
              </a:lnSpc>
              <a:spcBef>
                <a:spcPts val="0"/>
              </a:spcBef>
              <a:spcAft>
                <a:spcPts val="0"/>
              </a:spcAft>
              <a:buSzPts val="2400"/>
              <a:buNone/>
              <a:defRPr b="1" sz="2400"/>
            </a:lvl2pPr>
            <a:lvl3pPr lvl="2" algn="ctr">
              <a:lnSpc>
                <a:spcPct val="100000"/>
              </a:lnSpc>
              <a:spcBef>
                <a:spcPts val="0"/>
              </a:spcBef>
              <a:spcAft>
                <a:spcPts val="0"/>
              </a:spcAft>
              <a:buSzPts val="2400"/>
              <a:buNone/>
              <a:defRPr b="1" sz="2400"/>
            </a:lvl3pPr>
            <a:lvl4pPr lvl="3" algn="ctr">
              <a:lnSpc>
                <a:spcPct val="100000"/>
              </a:lnSpc>
              <a:spcBef>
                <a:spcPts val="0"/>
              </a:spcBef>
              <a:spcAft>
                <a:spcPts val="0"/>
              </a:spcAft>
              <a:buSzPts val="2400"/>
              <a:buNone/>
              <a:defRPr b="1" sz="2400"/>
            </a:lvl4pPr>
            <a:lvl5pPr lvl="4" algn="ctr">
              <a:lnSpc>
                <a:spcPct val="100000"/>
              </a:lnSpc>
              <a:spcBef>
                <a:spcPts val="0"/>
              </a:spcBef>
              <a:spcAft>
                <a:spcPts val="0"/>
              </a:spcAft>
              <a:buSzPts val="2400"/>
              <a:buNone/>
              <a:defRPr b="1" sz="2400"/>
            </a:lvl5pPr>
            <a:lvl6pPr lvl="5" algn="ctr">
              <a:lnSpc>
                <a:spcPct val="100000"/>
              </a:lnSpc>
              <a:spcBef>
                <a:spcPts val="0"/>
              </a:spcBef>
              <a:spcAft>
                <a:spcPts val="0"/>
              </a:spcAft>
              <a:buSzPts val="2400"/>
              <a:buNone/>
              <a:defRPr b="1" sz="2400"/>
            </a:lvl6pPr>
            <a:lvl7pPr lvl="6" algn="ctr">
              <a:lnSpc>
                <a:spcPct val="100000"/>
              </a:lnSpc>
              <a:spcBef>
                <a:spcPts val="0"/>
              </a:spcBef>
              <a:spcAft>
                <a:spcPts val="0"/>
              </a:spcAft>
              <a:buSzPts val="2400"/>
              <a:buNone/>
              <a:defRPr b="1" sz="2400"/>
            </a:lvl7pPr>
            <a:lvl8pPr lvl="7" algn="ctr">
              <a:lnSpc>
                <a:spcPct val="100000"/>
              </a:lnSpc>
              <a:spcBef>
                <a:spcPts val="0"/>
              </a:spcBef>
              <a:spcAft>
                <a:spcPts val="0"/>
              </a:spcAft>
              <a:buSzPts val="2400"/>
              <a:buNone/>
              <a:defRPr b="1" sz="2400"/>
            </a:lvl8pPr>
            <a:lvl9pPr lvl="8" algn="ctr">
              <a:lnSpc>
                <a:spcPct val="100000"/>
              </a:lnSpc>
              <a:spcBef>
                <a:spcPts val="0"/>
              </a:spcBef>
              <a:spcAft>
                <a:spcPts val="0"/>
              </a:spcAft>
              <a:buSzPts val="2400"/>
              <a:buNone/>
              <a:defRPr b="1" sz="2400"/>
            </a:lvl9pPr>
          </a:lstStyle>
          <a:p/>
        </p:txBody>
      </p:sp>
      <p:sp>
        <p:nvSpPr>
          <p:cNvPr id="177" name="Google Shape;177;p68"/>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Comfortaa"/>
                <a:ea typeface="Comfortaa"/>
                <a:cs typeface="Comfortaa"/>
                <a:sym typeface="Comforta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Comfortaa"/>
                <a:ea typeface="Comfortaa"/>
                <a:cs typeface="Comfortaa"/>
                <a:sym typeface="Comforta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Comfortaa"/>
                <a:ea typeface="Comfortaa"/>
                <a:cs typeface="Comfortaa"/>
                <a:sym typeface="Comforta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Comfortaa"/>
                <a:ea typeface="Comfortaa"/>
                <a:cs typeface="Comfortaa"/>
                <a:sym typeface="Comforta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Comfortaa"/>
                <a:ea typeface="Comfortaa"/>
                <a:cs typeface="Comfortaa"/>
                <a:sym typeface="Comforta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Comfortaa"/>
                <a:ea typeface="Comfortaa"/>
                <a:cs typeface="Comfortaa"/>
                <a:sym typeface="Comforta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Comfortaa"/>
                <a:ea typeface="Comfortaa"/>
                <a:cs typeface="Comfortaa"/>
                <a:sym typeface="Comforta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Comfortaa"/>
                <a:ea typeface="Comfortaa"/>
                <a:cs typeface="Comfortaa"/>
                <a:sym typeface="Comforta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Comfortaa"/>
                <a:ea typeface="Comfortaa"/>
                <a:cs typeface="Comfortaa"/>
                <a:sym typeface="Comforta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CUSTOM_4_3">
    <p:bg>
      <p:bgPr>
        <a:blipFill>
          <a:blip r:embed="rId2">
            <a:alphaModFix/>
          </a:blip>
          <a:stretch>
            <a:fillRect/>
          </a:stretch>
        </a:blipFill>
      </p:bgPr>
    </p:bg>
    <p:spTree>
      <p:nvGrpSpPr>
        <p:cNvPr id="178" name="Shape 178"/>
        <p:cNvGrpSpPr/>
        <p:nvPr/>
      </p:nvGrpSpPr>
      <p:grpSpPr>
        <a:xfrm>
          <a:off x="0" y="0"/>
          <a:ext cx="0" cy="0"/>
          <a:chOff x="0" y="0"/>
          <a:chExt cx="0" cy="0"/>
        </a:xfrm>
      </p:grpSpPr>
      <p:pic>
        <p:nvPicPr>
          <p:cNvPr id="179" name="Google Shape;179;p69"/>
          <p:cNvPicPr preferRelativeResize="0"/>
          <p:nvPr/>
        </p:nvPicPr>
        <p:blipFill rotWithShape="1">
          <a:blip r:embed="rId3">
            <a:alphaModFix/>
          </a:blip>
          <a:srcRect b="0" l="0" r="0" t="0"/>
          <a:stretch/>
        </p:blipFill>
        <p:spPr>
          <a:xfrm rot="-5400000">
            <a:off x="3305175" y="-1639700"/>
            <a:ext cx="2533651" cy="7595549"/>
          </a:xfrm>
          <a:prstGeom prst="rect">
            <a:avLst/>
          </a:prstGeom>
          <a:noFill/>
          <a:ln>
            <a:noFill/>
          </a:ln>
        </p:spPr>
      </p:pic>
      <p:sp>
        <p:nvSpPr>
          <p:cNvPr id="180" name="Google Shape;180;p69"/>
          <p:cNvSpPr txBox="1"/>
          <p:nvPr>
            <p:ph type="title"/>
          </p:nvPr>
        </p:nvSpPr>
        <p:spPr>
          <a:xfrm>
            <a:off x="689300" y="539925"/>
            <a:ext cx="7730100" cy="319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500"/>
              <a:buNone/>
              <a:defRPr/>
            </a:lvl1pPr>
            <a:lvl2pPr lvl="1" algn="l">
              <a:lnSpc>
                <a:spcPct val="100000"/>
              </a:lnSpc>
              <a:spcBef>
                <a:spcPts val="0"/>
              </a:spcBef>
              <a:spcAft>
                <a:spcPts val="0"/>
              </a:spcAft>
              <a:buSzPts val="2400"/>
              <a:buNone/>
              <a:defRPr/>
            </a:lvl2pPr>
            <a:lvl3pPr lvl="2" algn="l">
              <a:lnSpc>
                <a:spcPct val="100000"/>
              </a:lnSpc>
              <a:spcBef>
                <a:spcPts val="0"/>
              </a:spcBef>
              <a:spcAft>
                <a:spcPts val="0"/>
              </a:spcAft>
              <a:buSzPts val="2400"/>
              <a:buNone/>
              <a:defRPr/>
            </a:lvl3pPr>
            <a:lvl4pPr lvl="3" algn="l">
              <a:lnSpc>
                <a:spcPct val="100000"/>
              </a:lnSpc>
              <a:spcBef>
                <a:spcPts val="0"/>
              </a:spcBef>
              <a:spcAft>
                <a:spcPts val="0"/>
              </a:spcAft>
              <a:buSzPts val="2400"/>
              <a:buNone/>
              <a:defRPr/>
            </a:lvl4pPr>
            <a:lvl5pPr lvl="4" algn="l">
              <a:lnSpc>
                <a:spcPct val="100000"/>
              </a:lnSpc>
              <a:spcBef>
                <a:spcPts val="0"/>
              </a:spcBef>
              <a:spcAft>
                <a:spcPts val="0"/>
              </a:spcAft>
              <a:buSzPts val="2400"/>
              <a:buNone/>
              <a:defRPr/>
            </a:lvl5pPr>
            <a:lvl6pPr lvl="5" algn="l">
              <a:lnSpc>
                <a:spcPct val="100000"/>
              </a:lnSpc>
              <a:spcBef>
                <a:spcPts val="0"/>
              </a:spcBef>
              <a:spcAft>
                <a:spcPts val="0"/>
              </a:spcAft>
              <a:buSzPts val="2400"/>
              <a:buNone/>
              <a:defRPr/>
            </a:lvl6pPr>
            <a:lvl7pPr lvl="6" algn="l">
              <a:lnSpc>
                <a:spcPct val="100000"/>
              </a:lnSpc>
              <a:spcBef>
                <a:spcPts val="0"/>
              </a:spcBef>
              <a:spcAft>
                <a:spcPts val="0"/>
              </a:spcAft>
              <a:buSzPts val="2400"/>
              <a:buNone/>
              <a:defRPr/>
            </a:lvl7pPr>
            <a:lvl8pPr lvl="7" algn="l">
              <a:lnSpc>
                <a:spcPct val="100000"/>
              </a:lnSpc>
              <a:spcBef>
                <a:spcPts val="0"/>
              </a:spcBef>
              <a:spcAft>
                <a:spcPts val="0"/>
              </a:spcAft>
              <a:buSzPts val="2400"/>
              <a:buNone/>
              <a:defRPr/>
            </a:lvl8pPr>
            <a:lvl9pPr lvl="8" algn="l">
              <a:lnSpc>
                <a:spcPct val="100000"/>
              </a:lnSpc>
              <a:spcBef>
                <a:spcPts val="0"/>
              </a:spcBef>
              <a:spcAft>
                <a:spcPts val="0"/>
              </a:spcAft>
              <a:buSzPts val="2400"/>
              <a:buNone/>
              <a:defRPr/>
            </a:lvl9pPr>
          </a:lstStyle>
          <a:p/>
        </p:txBody>
      </p:sp>
      <p:sp>
        <p:nvSpPr>
          <p:cNvPr id="181" name="Google Shape;181;p69"/>
          <p:cNvSpPr txBox="1"/>
          <p:nvPr>
            <p:ph idx="1" type="subTitle"/>
          </p:nvPr>
        </p:nvSpPr>
        <p:spPr>
          <a:xfrm>
            <a:off x="5244413" y="3558200"/>
            <a:ext cx="2158200" cy="81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200">
                <a:solidFill>
                  <a:schemeClr val="lt1"/>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82" name="Google Shape;182;p69"/>
          <p:cNvSpPr txBox="1"/>
          <p:nvPr>
            <p:ph idx="2" type="subTitle"/>
          </p:nvPr>
        </p:nvSpPr>
        <p:spPr>
          <a:xfrm>
            <a:off x="5244413" y="3255475"/>
            <a:ext cx="2158200" cy="302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800"/>
              <a:buNone/>
              <a:defRPr b="1" sz="1800">
                <a:solidFill>
                  <a:schemeClr val="lt1"/>
                </a:solidFill>
              </a:defRPr>
            </a:lvl1pPr>
            <a:lvl2pPr lvl="1" algn="ctr">
              <a:lnSpc>
                <a:spcPct val="100000"/>
              </a:lnSpc>
              <a:spcBef>
                <a:spcPts val="0"/>
              </a:spcBef>
              <a:spcAft>
                <a:spcPts val="0"/>
              </a:spcAft>
              <a:buSzPts val="1800"/>
              <a:buNone/>
              <a:defRPr b="1" sz="1800"/>
            </a:lvl2pPr>
            <a:lvl3pPr lvl="2" algn="ctr">
              <a:lnSpc>
                <a:spcPct val="100000"/>
              </a:lnSpc>
              <a:spcBef>
                <a:spcPts val="0"/>
              </a:spcBef>
              <a:spcAft>
                <a:spcPts val="0"/>
              </a:spcAft>
              <a:buSzPts val="1800"/>
              <a:buNone/>
              <a:defRPr b="1" sz="1800"/>
            </a:lvl3pPr>
            <a:lvl4pPr lvl="3" algn="ctr">
              <a:lnSpc>
                <a:spcPct val="100000"/>
              </a:lnSpc>
              <a:spcBef>
                <a:spcPts val="0"/>
              </a:spcBef>
              <a:spcAft>
                <a:spcPts val="0"/>
              </a:spcAft>
              <a:buSzPts val="1800"/>
              <a:buNone/>
              <a:defRPr b="1" sz="1800"/>
            </a:lvl4pPr>
            <a:lvl5pPr lvl="4" algn="ctr">
              <a:lnSpc>
                <a:spcPct val="100000"/>
              </a:lnSpc>
              <a:spcBef>
                <a:spcPts val="0"/>
              </a:spcBef>
              <a:spcAft>
                <a:spcPts val="0"/>
              </a:spcAft>
              <a:buSzPts val="1800"/>
              <a:buNone/>
              <a:defRPr b="1" sz="1800"/>
            </a:lvl5pPr>
            <a:lvl6pPr lvl="5" algn="ctr">
              <a:lnSpc>
                <a:spcPct val="100000"/>
              </a:lnSpc>
              <a:spcBef>
                <a:spcPts val="0"/>
              </a:spcBef>
              <a:spcAft>
                <a:spcPts val="0"/>
              </a:spcAft>
              <a:buSzPts val="1800"/>
              <a:buNone/>
              <a:defRPr b="1" sz="1800"/>
            </a:lvl6pPr>
            <a:lvl7pPr lvl="6" algn="ctr">
              <a:lnSpc>
                <a:spcPct val="100000"/>
              </a:lnSpc>
              <a:spcBef>
                <a:spcPts val="0"/>
              </a:spcBef>
              <a:spcAft>
                <a:spcPts val="0"/>
              </a:spcAft>
              <a:buSzPts val="1800"/>
              <a:buNone/>
              <a:defRPr b="1" sz="1800"/>
            </a:lvl7pPr>
            <a:lvl8pPr lvl="7" algn="ctr">
              <a:lnSpc>
                <a:spcPct val="100000"/>
              </a:lnSpc>
              <a:spcBef>
                <a:spcPts val="0"/>
              </a:spcBef>
              <a:spcAft>
                <a:spcPts val="0"/>
              </a:spcAft>
              <a:buSzPts val="1800"/>
              <a:buNone/>
              <a:defRPr b="1" sz="1800"/>
            </a:lvl8pPr>
            <a:lvl9pPr lvl="8" algn="ctr">
              <a:lnSpc>
                <a:spcPct val="100000"/>
              </a:lnSpc>
              <a:spcBef>
                <a:spcPts val="0"/>
              </a:spcBef>
              <a:spcAft>
                <a:spcPts val="0"/>
              </a:spcAft>
              <a:buSzPts val="1800"/>
              <a:buNone/>
              <a:defRPr b="1" sz="1800"/>
            </a:lvl9pPr>
          </a:lstStyle>
          <a:p/>
        </p:txBody>
      </p:sp>
      <p:sp>
        <p:nvSpPr>
          <p:cNvPr id="183" name="Google Shape;183;p69"/>
          <p:cNvSpPr txBox="1"/>
          <p:nvPr>
            <p:ph idx="3" type="subTitle"/>
          </p:nvPr>
        </p:nvSpPr>
        <p:spPr>
          <a:xfrm>
            <a:off x="1741388" y="3558200"/>
            <a:ext cx="2158200" cy="81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200">
                <a:solidFill>
                  <a:schemeClr val="lt1"/>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84" name="Google Shape;184;p69"/>
          <p:cNvSpPr txBox="1"/>
          <p:nvPr>
            <p:ph idx="4" type="subTitle"/>
          </p:nvPr>
        </p:nvSpPr>
        <p:spPr>
          <a:xfrm>
            <a:off x="1741388" y="3255475"/>
            <a:ext cx="2158200" cy="302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800"/>
              <a:buNone/>
              <a:defRPr b="1" sz="1800">
                <a:solidFill>
                  <a:schemeClr val="lt1"/>
                </a:solidFill>
              </a:defRPr>
            </a:lvl1pPr>
            <a:lvl2pPr lvl="1" algn="ctr">
              <a:lnSpc>
                <a:spcPct val="100000"/>
              </a:lnSpc>
              <a:spcBef>
                <a:spcPts val="0"/>
              </a:spcBef>
              <a:spcAft>
                <a:spcPts val="0"/>
              </a:spcAft>
              <a:buSzPts val="1800"/>
              <a:buNone/>
              <a:defRPr b="1" sz="1800"/>
            </a:lvl2pPr>
            <a:lvl3pPr lvl="2" algn="ctr">
              <a:lnSpc>
                <a:spcPct val="100000"/>
              </a:lnSpc>
              <a:spcBef>
                <a:spcPts val="0"/>
              </a:spcBef>
              <a:spcAft>
                <a:spcPts val="0"/>
              </a:spcAft>
              <a:buSzPts val="1800"/>
              <a:buNone/>
              <a:defRPr b="1" sz="1800"/>
            </a:lvl3pPr>
            <a:lvl4pPr lvl="3" algn="ctr">
              <a:lnSpc>
                <a:spcPct val="100000"/>
              </a:lnSpc>
              <a:spcBef>
                <a:spcPts val="0"/>
              </a:spcBef>
              <a:spcAft>
                <a:spcPts val="0"/>
              </a:spcAft>
              <a:buSzPts val="1800"/>
              <a:buNone/>
              <a:defRPr b="1" sz="1800"/>
            </a:lvl4pPr>
            <a:lvl5pPr lvl="4" algn="ctr">
              <a:lnSpc>
                <a:spcPct val="100000"/>
              </a:lnSpc>
              <a:spcBef>
                <a:spcPts val="0"/>
              </a:spcBef>
              <a:spcAft>
                <a:spcPts val="0"/>
              </a:spcAft>
              <a:buSzPts val="1800"/>
              <a:buNone/>
              <a:defRPr b="1" sz="1800"/>
            </a:lvl5pPr>
            <a:lvl6pPr lvl="5" algn="ctr">
              <a:lnSpc>
                <a:spcPct val="100000"/>
              </a:lnSpc>
              <a:spcBef>
                <a:spcPts val="0"/>
              </a:spcBef>
              <a:spcAft>
                <a:spcPts val="0"/>
              </a:spcAft>
              <a:buSzPts val="1800"/>
              <a:buNone/>
              <a:defRPr b="1" sz="1800"/>
            </a:lvl6pPr>
            <a:lvl7pPr lvl="6" algn="ctr">
              <a:lnSpc>
                <a:spcPct val="100000"/>
              </a:lnSpc>
              <a:spcBef>
                <a:spcPts val="0"/>
              </a:spcBef>
              <a:spcAft>
                <a:spcPts val="0"/>
              </a:spcAft>
              <a:buSzPts val="1800"/>
              <a:buNone/>
              <a:defRPr b="1" sz="1800"/>
            </a:lvl7pPr>
            <a:lvl8pPr lvl="7" algn="ctr">
              <a:lnSpc>
                <a:spcPct val="100000"/>
              </a:lnSpc>
              <a:spcBef>
                <a:spcPts val="0"/>
              </a:spcBef>
              <a:spcAft>
                <a:spcPts val="0"/>
              </a:spcAft>
              <a:buSzPts val="1800"/>
              <a:buNone/>
              <a:defRPr b="1" sz="1800"/>
            </a:lvl8pPr>
            <a:lvl9pPr lvl="8" algn="ctr">
              <a:lnSpc>
                <a:spcPct val="100000"/>
              </a:lnSpc>
              <a:spcBef>
                <a:spcPts val="0"/>
              </a:spcBef>
              <a:spcAft>
                <a:spcPts val="0"/>
              </a:spcAft>
              <a:buSzPts val="1800"/>
              <a:buNone/>
              <a:defRPr b="1" sz="1800"/>
            </a:lvl9pPr>
          </a:lstStyle>
          <a:p/>
        </p:txBody>
      </p:sp>
      <p:sp>
        <p:nvSpPr>
          <p:cNvPr id="185" name="Google Shape;185;p69"/>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Comfortaa"/>
                <a:ea typeface="Comfortaa"/>
                <a:cs typeface="Comfortaa"/>
                <a:sym typeface="Comforta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Comfortaa"/>
                <a:ea typeface="Comfortaa"/>
                <a:cs typeface="Comfortaa"/>
                <a:sym typeface="Comforta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Comfortaa"/>
                <a:ea typeface="Comfortaa"/>
                <a:cs typeface="Comfortaa"/>
                <a:sym typeface="Comforta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Comfortaa"/>
                <a:ea typeface="Comfortaa"/>
                <a:cs typeface="Comfortaa"/>
                <a:sym typeface="Comforta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Comfortaa"/>
                <a:ea typeface="Comfortaa"/>
                <a:cs typeface="Comfortaa"/>
                <a:sym typeface="Comforta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Comfortaa"/>
                <a:ea typeface="Comfortaa"/>
                <a:cs typeface="Comfortaa"/>
                <a:sym typeface="Comforta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Comfortaa"/>
                <a:ea typeface="Comfortaa"/>
                <a:cs typeface="Comfortaa"/>
                <a:sym typeface="Comforta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Comfortaa"/>
                <a:ea typeface="Comfortaa"/>
                <a:cs typeface="Comfortaa"/>
                <a:sym typeface="Comforta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Comfortaa"/>
                <a:ea typeface="Comfortaa"/>
                <a:cs typeface="Comfortaa"/>
                <a:sym typeface="Comforta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3">
  <p:cSld name="CUSTOM_4_3_1">
    <p:bg>
      <p:bgPr>
        <a:blipFill>
          <a:blip r:embed="rId2">
            <a:alphaModFix/>
          </a:blip>
          <a:stretch>
            <a:fillRect/>
          </a:stretch>
        </a:blipFill>
      </p:bgPr>
    </p:bg>
    <p:spTree>
      <p:nvGrpSpPr>
        <p:cNvPr id="186" name="Shape 186"/>
        <p:cNvGrpSpPr/>
        <p:nvPr/>
      </p:nvGrpSpPr>
      <p:grpSpPr>
        <a:xfrm>
          <a:off x="0" y="0"/>
          <a:ext cx="0" cy="0"/>
          <a:chOff x="0" y="0"/>
          <a:chExt cx="0" cy="0"/>
        </a:xfrm>
      </p:grpSpPr>
      <p:sp>
        <p:nvSpPr>
          <p:cNvPr id="187" name="Google Shape;187;p70"/>
          <p:cNvSpPr txBox="1"/>
          <p:nvPr>
            <p:ph type="title"/>
          </p:nvPr>
        </p:nvSpPr>
        <p:spPr>
          <a:xfrm>
            <a:off x="689300" y="539925"/>
            <a:ext cx="7730100" cy="319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500"/>
              <a:buNone/>
              <a:defRPr/>
            </a:lvl1pPr>
            <a:lvl2pPr lvl="1" algn="l">
              <a:lnSpc>
                <a:spcPct val="100000"/>
              </a:lnSpc>
              <a:spcBef>
                <a:spcPts val="0"/>
              </a:spcBef>
              <a:spcAft>
                <a:spcPts val="0"/>
              </a:spcAft>
              <a:buSzPts val="2400"/>
              <a:buNone/>
              <a:defRPr/>
            </a:lvl2pPr>
            <a:lvl3pPr lvl="2" algn="l">
              <a:lnSpc>
                <a:spcPct val="100000"/>
              </a:lnSpc>
              <a:spcBef>
                <a:spcPts val="0"/>
              </a:spcBef>
              <a:spcAft>
                <a:spcPts val="0"/>
              </a:spcAft>
              <a:buSzPts val="2400"/>
              <a:buNone/>
              <a:defRPr/>
            </a:lvl3pPr>
            <a:lvl4pPr lvl="3" algn="l">
              <a:lnSpc>
                <a:spcPct val="100000"/>
              </a:lnSpc>
              <a:spcBef>
                <a:spcPts val="0"/>
              </a:spcBef>
              <a:spcAft>
                <a:spcPts val="0"/>
              </a:spcAft>
              <a:buSzPts val="2400"/>
              <a:buNone/>
              <a:defRPr/>
            </a:lvl4pPr>
            <a:lvl5pPr lvl="4" algn="l">
              <a:lnSpc>
                <a:spcPct val="100000"/>
              </a:lnSpc>
              <a:spcBef>
                <a:spcPts val="0"/>
              </a:spcBef>
              <a:spcAft>
                <a:spcPts val="0"/>
              </a:spcAft>
              <a:buSzPts val="2400"/>
              <a:buNone/>
              <a:defRPr/>
            </a:lvl5pPr>
            <a:lvl6pPr lvl="5" algn="l">
              <a:lnSpc>
                <a:spcPct val="100000"/>
              </a:lnSpc>
              <a:spcBef>
                <a:spcPts val="0"/>
              </a:spcBef>
              <a:spcAft>
                <a:spcPts val="0"/>
              </a:spcAft>
              <a:buSzPts val="2400"/>
              <a:buNone/>
              <a:defRPr/>
            </a:lvl6pPr>
            <a:lvl7pPr lvl="6" algn="l">
              <a:lnSpc>
                <a:spcPct val="100000"/>
              </a:lnSpc>
              <a:spcBef>
                <a:spcPts val="0"/>
              </a:spcBef>
              <a:spcAft>
                <a:spcPts val="0"/>
              </a:spcAft>
              <a:buSzPts val="2400"/>
              <a:buNone/>
              <a:defRPr/>
            </a:lvl7pPr>
            <a:lvl8pPr lvl="7" algn="l">
              <a:lnSpc>
                <a:spcPct val="100000"/>
              </a:lnSpc>
              <a:spcBef>
                <a:spcPts val="0"/>
              </a:spcBef>
              <a:spcAft>
                <a:spcPts val="0"/>
              </a:spcAft>
              <a:buSzPts val="2400"/>
              <a:buNone/>
              <a:defRPr/>
            </a:lvl8pPr>
            <a:lvl9pPr lvl="8" algn="l">
              <a:lnSpc>
                <a:spcPct val="100000"/>
              </a:lnSpc>
              <a:spcBef>
                <a:spcPts val="0"/>
              </a:spcBef>
              <a:spcAft>
                <a:spcPts val="0"/>
              </a:spcAft>
              <a:buSzPts val="2400"/>
              <a:buNone/>
              <a:defRPr/>
            </a:lvl9pPr>
          </a:lstStyle>
          <a:p/>
        </p:txBody>
      </p:sp>
      <p:sp>
        <p:nvSpPr>
          <p:cNvPr id="188" name="Google Shape;188;p70"/>
          <p:cNvSpPr txBox="1"/>
          <p:nvPr>
            <p:ph idx="1" type="subTitle"/>
          </p:nvPr>
        </p:nvSpPr>
        <p:spPr>
          <a:xfrm>
            <a:off x="5545350" y="4053500"/>
            <a:ext cx="2158200" cy="640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solidFill>
                  <a:schemeClr val="lt1"/>
                </a:solidFill>
                <a:latin typeface="Barlow"/>
                <a:ea typeface="Barlow"/>
                <a:cs typeface="Barlow"/>
                <a:sym typeface="Barlow"/>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89" name="Google Shape;189;p70"/>
          <p:cNvSpPr txBox="1"/>
          <p:nvPr>
            <p:ph idx="2" type="subTitle"/>
          </p:nvPr>
        </p:nvSpPr>
        <p:spPr>
          <a:xfrm>
            <a:off x="4943250" y="3750775"/>
            <a:ext cx="3362400" cy="302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800"/>
              <a:buNone/>
              <a:defRPr b="1" sz="1800">
                <a:solidFill>
                  <a:schemeClr val="lt1"/>
                </a:solidFill>
              </a:defRPr>
            </a:lvl1pPr>
            <a:lvl2pPr lvl="1" algn="ctr">
              <a:lnSpc>
                <a:spcPct val="100000"/>
              </a:lnSpc>
              <a:spcBef>
                <a:spcPts val="0"/>
              </a:spcBef>
              <a:spcAft>
                <a:spcPts val="0"/>
              </a:spcAft>
              <a:buSzPts val="1800"/>
              <a:buNone/>
              <a:defRPr b="1" sz="1800"/>
            </a:lvl2pPr>
            <a:lvl3pPr lvl="2" algn="ctr">
              <a:lnSpc>
                <a:spcPct val="100000"/>
              </a:lnSpc>
              <a:spcBef>
                <a:spcPts val="0"/>
              </a:spcBef>
              <a:spcAft>
                <a:spcPts val="0"/>
              </a:spcAft>
              <a:buSzPts val="1800"/>
              <a:buNone/>
              <a:defRPr b="1" sz="1800"/>
            </a:lvl3pPr>
            <a:lvl4pPr lvl="3" algn="ctr">
              <a:lnSpc>
                <a:spcPct val="100000"/>
              </a:lnSpc>
              <a:spcBef>
                <a:spcPts val="0"/>
              </a:spcBef>
              <a:spcAft>
                <a:spcPts val="0"/>
              </a:spcAft>
              <a:buSzPts val="1800"/>
              <a:buNone/>
              <a:defRPr b="1" sz="1800"/>
            </a:lvl4pPr>
            <a:lvl5pPr lvl="4" algn="ctr">
              <a:lnSpc>
                <a:spcPct val="100000"/>
              </a:lnSpc>
              <a:spcBef>
                <a:spcPts val="0"/>
              </a:spcBef>
              <a:spcAft>
                <a:spcPts val="0"/>
              </a:spcAft>
              <a:buSzPts val="1800"/>
              <a:buNone/>
              <a:defRPr b="1" sz="1800"/>
            </a:lvl5pPr>
            <a:lvl6pPr lvl="5" algn="ctr">
              <a:lnSpc>
                <a:spcPct val="100000"/>
              </a:lnSpc>
              <a:spcBef>
                <a:spcPts val="0"/>
              </a:spcBef>
              <a:spcAft>
                <a:spcPts val="0"/>
              </a:spcAft>
              <a:buSzPts val="1800"/>
              <a:buNone/>
              <a:defRPr b="1" sz="1800"/>
            </a:lvl6pPr>
            <a:lvl7pPr lvl="6" algn="ctr">
              <a:lnSpc>
                <a:spcPct val="100000"/>
              </a:lnSpc>
              <a:spcBef>
                <a:spcPts val="0"/>
              </a:spcBef>
              <a:spcAft>
                <a:spcPts val="0"/>
              </a:spcAft>
              <a:buSzPts val="1800"/>
              <a:buNone/>
              <a:defRPr b="1" sz="1800"/>
            </a:lvl7pPr>
            <a:lvl8pPr lvl="7" algn="ctr">
              <a:lnSpc>
                <a:spcPct val="100000"/>
              </a:lnSpc>
              <a:spcBef>
                <a:spcPts val="0"/>
              </a:spcBef>
              <a:spcAft>
                <a:spcPts val="0"/>
              </a:spcAft>
              <a:buSzPts val="1800"/>
              <a:buNone/>
              <a:defRPr b="1" sz="1800"/>
            </a:lvl8pPr>
            <a:lvl9pPr lvl="8" algn="ctr">
              <a:lnSpc>
                <a:spcPct val="100000"/>
              </a:lnSpc>
              <a:spcBef>
                <a:spcPts val="0"/>
              </a:spcBef>
              <a:spcAft>
                <a:spcPts val="0"/>
              </a:spcAft>
              <a:buSzPts val="1800"/>
              <a:buNone/>
              <a:defRPr b="1" sz="1800"/>
            </a:lvl9pPr>
          </a:lstStyle>
          <a:p/>
        </p:txBody>
      </p:sp>
      <p:sp>
        <p:nvSpPr>
          <p:cNvPr id="190" name="Google Shape;190;p70"/>
          <p:cNvSpPr txBox="1"/>
          <p:nvPr>
            <p:ph idx="3" type="subTitle"/>
          </p:nvPr>
        </p:nvSpPr>
        <p:spPr>
          <a:xfrm>
            <a:off x="1380300" y="4053500"/>
            <a:ext cx="2158200" cy="640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solidFill>
                  <a:schemeClr val="lt1"/>
                </a:solidFill>
                <a:latin typeface="Barlow"/>
                <a:ea typeface="Barlow"/>
                <a:cs typeface="Barlow"/>
                <a:sym typeface="Barlow"/>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91" name="Google Shape;191;p70"/>
          <p:cNvSpPr txBox="1"/>
          <p:nvPr>
            <p:ph idx="4" type="subTitle"/>
          </p:nvPr>
        </p:nvSpPr>
        <p:spPr>
          <a:xfrm>
            <a:off x="838350" y="3750775"/>
            <a:ext cx="3242100" cy="302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800"/>
              <a:buNone/>
              <a:defRPr b="1" sz="1800">
                <a:solidFill>
                  <a:schemeClr val="lt1"/>
                </a:solidFill>
              </a:defRPr>
            </a:lvl1pPr>
            <a:lvl2pPr lvl="1" algn="ctr">
              <a:lnSpc>
                <a:spcPct val="100000"/>
              </a:lnSpc>
              <a:spcBef>
                <a:spcPts val="0"/>
              </a:spcBef>
              <a:spcAft>
                <a:spcPts val="0"/>
              </a:spcAft>
              <a:buSzPts val="1800"/>
              <a:buNone/>
              <a:defRPr b="1" sz="1800"/>
            </a:lvl2pPr>
            <a:lvl3pPr lvl="2" algn="ctr">
              <a:lnSpc>
                <a:spcPct val="100000"/>
              </a:lnSpc>
              <a:spcBef>
                <a:spcPts val="0"/>
              </a:spcBef>
              <a:spcAft>
                <a:spcPts val="0"/>
              </a:spcAft>
              <a:buSzPts val="1800"/>
              <a:buNone/>
              <a:defRPr b="1" sz="1800"/>
            </a:lvl3pPr>
            <a:lvl4pPr lvl="3" algn="ctr">
              <a:lnSpc>
                <a:spcPct val="100000"/>
              </a:lnSpc>
              <a:spcBef>
                <a:spcPts val="0"/>
              </a:spcBef>
              <a:spcAft>
                <a:spcPts val="0"/>
              </a:spcAft>
              <a:buSzPts val="1800"/>
              <a:buNone/>
              <a:defRPr b="1" sz="1800"/>
            </a:lvl4pPr>
            <a:lvl5pPr lvl="4" algn="ctr">
              <a:lnSpc>
                <a:spcPct val="100000"/>
              </a:lnSpc>
              <a:spcBef>
                <a:spcPts val="0"/>
              </a:spcBef>
              <a:spcAft>
                <a:spcPts val="0"/>
              </a:spcAft>
              <a:buSzPts val="1800"/>
              <a:buNone/>
              <a:defRPr b="1" sz="1800"/>
            </a:lvl5pPr>
            <a:lvl6pPr lvl="5" algn="ctr">
              <a:lnSpc>
                <a:spcPct val="100000"/>
              </a:lnSpc>
              <a:spcBef>
                <a:spcPts val="0"/>
              </a:spcBef>
              <a:spcAft>
                <a:spcPts val="0"/>
              </a:spcAft>
              <a:buSzPts val="1800"/>
              <a:buNone/>
              <a:defRPr b="1" sz="1800"/>
            </a:lvl6pPr>
            <a:lvl7pPr lvl="6" algn="ctr">
              <a:lnSpc>
                <a:spcPct val="100000"/>
              </a:lnSpc>
              <a:spcBef>
                <a:spcPts val="0"/>
              </a:spcBef>
              <a:spcAft>
                <a:spcPts val="0"/>
              </a:spcAft>
              <a:buSzPts val="1800"/>
              <a:buNone/>
              <a:defRPr b="1" sz="1800"/>
            </a:lvl7pPr>
            <a:lvl8pPr lvl="7" algn="ctr">
              <a:lnSpc>
                <a:spcPct val="100000"/>
              </a:lnSpc>
              <a:spcBef>
                <a:spcPts val="0"/>
              </a:spcBef>
              <a:spcAft>
                <a:spcPts val="0"/>
              </a:spcAft>
              <a:buSzPts val="1800"/>
              <a:buNone/>
              <a:defRPr b="1" sz="1800"/>
            </a:lvl8pPr>
            <a:lvl9pPr lvl="8" algn="ctr">
              <a:lnSpc>
                <a:spcPct val="100000"/>
              </a:lnSpc>
              <a:spcBef>
                <a:spcPts val="0"/>
              </a:spcBef>
              <a:spcAft>
                <a:spcPts val="0"/>
              </a:spcAft>
              <a:buSzPts val="1800"/>
              <a:buNone/>
              <a:defRPr b="1" sz="1800"/>
            </a:lvl9pPr>
          </a:lstStyle>
          <a:p/>
        </p:txBody>
      </p:sp>
      <p:sp>
        <p:nvSpPr>
          <p:cNvPr id="192" name="Google Shape;192;p70"/>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Comfortaa"/>
                <a:ea typeface="Comfortaa"/>
                <a:cs typeface="Comfortaa"/>
                <a:sym typeface="Comforta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Comfortaa"/>
                <a:ea typeface="Comfortaa"/>
                <a:cs typeface="Comfortaa"/>
                <a:sym typeface="Comforta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Comfortaa"/>
                <a:ea typeface="Comfortaa"/>
                <a:cs typeface="Comfortaa"/>
                <a:sym typeface="Comforta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Comfortaa"/>
                <a:ea typeface="Comfortaa"/>
                <a:cs typeface="Comfortaa"/>
                <a:sym typeface="Comforta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Comfortaa"/>
                <a:ea typeface="Comfortaa"/>
                <a:cs typeface="Comfortaa"/>
                <a:sym typeface="Comforta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Comfortaa"/>
                <a:ea typeface="Comfortaa"/>
                <a:cs typeface="Comfortaa"/>
                <a:sym typeface="Comforta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Comfortaa"/>
                <a:ea typeface="Comfortaa"/>
                <a:cs typeface="Comfortaa"/>
                <a:sym typeface="Comforta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Comfortaa"/>
                <a:ea typeface="Comfortaa"/>
                <a:cs typeface="Comfortaa"/>
                <a:sym typeface="Comforta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Comfortaa"/>
                <a:ea typeface="Comfortaa"/>
                <a:cs typeface="Comfortaa"/>
                <a:sym typeface="Comforta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
  <p:cSld name="CUSTOM_4_2">
    <p:bg>
      <p:bgPr>
        <a:blipFill>
          <a:blip r:embed="rId2">
            <a:alphaModFix/>
          </a:blip>
          <a:stretch>
            <a:fillRect/>
          </a:stretch>
        </a:blipFill>
      </p:bgPr>
    </p:bg>
    <p:spTree>
      <p:nvGrpSpPr>
        <p:cNvPr id="193" name="Shape 193"/>
        <p:cNvGrpSpPr/>
        <p:nvPr/>
      </p:nvGrpSpPr>
      <p:grpSpPr>
        <a:xfrm>
          <a:off x="0" y="0"/>
          <a:ext cx="0" cy="0"/>
          <a:chOff x="0" y="0"/>
          <a:chExt cx="0" cy="0"/>
        </a:xfrm>
      </p:grpSpPr>
      <p:pic>
        <p:nvPicPr>
          <p:cNvPr id="194" name="Google Shape;194;p71"/>
          <p:cNvPicPr preferRelativeResize="0"/>
          <p:nvPr/>
        </p:nvPicPr>
        <p:blipFill rotWithShape="1">
          <a:blip r:embed="rId3">
            <a:alphaModFix/>
          </a:blip>
          <a:srcRect b="0" l="0" r="0" t="0"/>
          <a:stretch/>
        </p:blipFill>
        <p:spPr>
          <a:xfrm rot="-5555126">
            <a:off x="5078800" y="-3890998"/>
            <a:ext cx="2533650" cy="7595548"/>
          </a:xfrm>
          <a:prstGeom prst="rect">
            <a:avLst/>
          </a:prstGeom>
          <a:noFill/>
          <a:ln>
            <a:noFill/>
          </a:ln>
        </p:spPr>
      </p:pic>
      <p:sp>
        <p:nvSpPr>
          <p:cNvPr id="195" name="Google Shape;195;p71"/>
          <p:cNvSpPr txBox="1"/>
          <p:nvPr>
            <p:ph type="title"/>
          </p:nvPr>
        </p:nvSpPr>
        <p:spPr>
          <a:xfrm>
            <a:off x="689300" y="539925"/>
            <a:ext cx="7730100" cy="319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500"/>
              <a:buNone/>
              <a:defRPr>
                <a:solidFill>
                  <a:schemeClr val="lt1"/>
                </a:solidFill>
              </a:defRPr>
            </a:lvl1pPr>
            <a:lvl2pPr lvl="1" algn="l">
              <a:lnSpc>
                <a:spcPct val="100000"/>
              </a:lnSpc>
              <a:spcBef>
                <a:spcPts val="0"/>
              </a:spcBef>
              <a:spcAft>
                <a:spcPts val="0"/>
              </a:spcAft>
              <a:buSzPts val="2400"/>
              <a:buNone/>
              <a:defRPr/>
            </a:lvl2pPr>
            <a:lvl3pPr lvl="2" algn="l">
              <a:lnSpc>
                <a:spcPct val="100000"/>
              </a:lnSpc>
              <a:spcBef>
                <a:spcPts val="0"/>
              </a:spcBef>
              <a:spcAft>
                <a:spcPts val="0"/>
              </a:spcAft>
              <a:buSzPts val="2400"/>
              <a:buNone/>
              <a:defRPr/>
            </a:lvl3pPr>
            <a:lvl4pPr lvl="3" algn="l">
              <a:lnSpc>
                <a:spcPct val="100000"/>
              </a:lnSpc>
              <a:spcBef>
                <a:spcPts val="0"/>
              </a:spcBef>
              <a:spcAft>
                <a:spcPts val="0"/>
              </a:spcAft>
              <a:buSzPts val="2400"/>
              <a:buNone/>
              <a:defRPr/>
            </a:lvl4pPr>
            <a:lvl5pPr lvl="4" algn="l">
              <a:lnSpc>
                <a:spcPct val="100000"/>
              </a:lnSpc>
              <a:spcBef>
                <a:spcPts val="0"/>
              </a:spcBef>
              <a:spcAft>
                <a:spcPts val="0"/>
              </a:spcAft>
              <a:buSzPts val="2400"/>
              <a:buNone/>
              <a:defRPr/>
            </a:lvl5pPr>
            <a:lvl6pPr lvl="5" algn="l">
              <a:lnSpc>
                <a:spcPct val="100000"/>
              </a:lnSpc>
              <a:spcBef>
                <a:spcPts val="0"/>
              </a:spcBef>
              <a:spcAft>
                <a:spcPts val="0"/>
              </a:spcAft>
              <a:buSzPts val="2400"/>
              <a:buNone/>
              <a:defRPr/>
            </a:lvl6pPr>
            <a:lvl7pPr lvl="6" algn="l">
              <a:lnSpc>
                <a:spcPct val="100000"/>
              </a:lnSpc>
              <a:spcBef>
                <a:spcPts val="0"/>
              </a:spcBef>
              <a:spcAft>
                <a:spcPts val="0"/>
              </a:spcAft>
              <a:buSzPts val="2400"/>
              <a:buNone/>
              <a:defRPr/>
            </a:lvl7pPr>
            <a:lvl8pPr lvl="7" algn="l">
              <a:lnSpc>
                <a:spcPct val="100000"/>
              </a:lnSpc>
              <a:spcBef>
                <a:spcPts val="0"/>
              </a:spcBef>
              <a:spcAft>
                <a:spcPts val="0"/>
              </a:spcAft>
              <a:buSzPts val="2400"/>
              <a:buNone/>
              <a:defRPr/>
            </a:lvl8pPr>
            <a:lvl9pPr lvl="8" algn="l">
              <a:lnSpc>
                <a:spcPct val="100000"/>
              </a:lnSpc>
              <a:spcBef>
                <a:spcPts val="0"/>
              </a:spcBef>
              <a:spcAft>
                <a:spcPts val="0"/>
              </a:spcAft>
              <a:buSzPts val="2400"/>
              <a:buNone/>
              <a:defRPr/>
            </a:lvl9pPr>
          </a:lstStyle>
          <a:p/>
        </p:txBody>
      </p:sp>
      <p:sp>
        <p:nvSpPr>
          <p:cNvPr id="196" name="Google Shape;196;p71"/>
          <p:cNvSpPr txBox="1"/>
          <p:nvPr>
            <p:ph idx="1" type="subTitle"/>
          </p:nvPr>
        </p:nvSpPr>
        <p:spPr>
          <a:xfrm>
            <a:off x="689900" y="2227275"/>
            <a:ext cx="2525100" cy="639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solidFill>
                  <a:schemeClr val="lt1"/>
                </a:solidFill>
                <a:latin typeface="Barlow"/>
                <a:ea typeface="Barlow"/>
                <a:cs typeface="Barlow"/>
                <a:sym typeface="Barlow"/>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97" name="Google Shape;197;p71"/>
          <p:cNvSpPr txBox="1"/>
          <p:nvPr>
            <p:ph idx="2" type="subTitle"/>
          </p:nvPr>
        </p:nvSpPr>
        <p:spPr>
          <a:xfrm>
            <a:off x="689900" y="1924550"/>
            <a:ext cx="2525100" cy="302700"/>
          </a:xfrm>
          <a:prstGeom prst="rect">
            <a:avLst/>
          </a:prstGeom>
          <a:noFill/>
          <a:ln>
            <a:noFill/>
          </a:ln>
        </p:spPr>
        <p:txBody>
          <a:bodyPr anchorCtr="0" anchor="b" bIns="0" lIns="91425" spcFirstLastPara="1" rIns="91425" wrap="square" tIns="91425">
            <a:noAutofit/>
          </a:bodyPr>
          <a:lstStyle>
            <a:lvl1pPr lvl="0" algn="ctr">
              <a:lnSpc>
                <a:spcPct val="100000"/>
              </a:lnSpc>
              <a:spcBef>
                <a:spcPts val="0"/>
              </a:spcBef>
              <a:spcAft>
                <a:spcPts val="0"/>
              </a:spcAft>
              <a:buSzPts val="1800"/>
              <a:buNone/>
              <a:defRPr b="1" sz="1800">
                <a:solidFill>
                  <a:schemeClr val="lt1"/>
                </a:solidFill>
              </a:defRPr>
            </a:lvl1pPr>
            <a:lvl2pPr lvl="1" algn="ctr">
              <a:lnSpc>
                <a:spcPct val="100000"/>
              </a:lnSpc>
              <a:spcBef>
                <a:spcPts val="0"/>
              </a:spcBef>
              <a:spcAft>
                <a:spcPts val="0"/>
              </a:spcAft>
              <a:buSzPts val="1800"/>
              <a:buNone/>
              <a:defRPr b="1" sz="1800"/>
            </a:lvl2pPr>
            <a:lvl3pPr lvl="2" algn="ctr">
              <a:lnSpc>
                <a:spcPct val="100000"/>
              </a:lnSpc>
              <a:spcBef>
                <a:spcPts val="0"/>
              </a:spcBef>
              <a:spcAft>
                <a:spcPts val="0"/>
              </a:spcAft>
              <a:buSzPts val="1800"/>
              <a:buNone/>
              <a:defRPr b="1" sz="1800"/>
            </a:lvl3pPr>
            <a:lvl4pPr lvl="3" algn="ctr">
              <a:lnSpc>
                <a:spcPct val="100000"/>
              </a:lnSpc>
              <a:spcBef>
                <a:spcPts val="0"/>
              </a:spcBef>
              <a:spcAft>
                <a:spcPts val="0"/>
              </a:spcAft>
              <a:buSzPts val="1800"/>
              <a:buNone/>
              <a:defRPr b="1" sz="1800"/>
            </a:lvl4pPr>
            <a:lvl5pPr lvl="4" algn="ctr">
              <a:lnSpc>
                <a:spcPct val="100000"/>
              </a:lnSpc>
              <a:spcBef>
                <a:spcPts val="0"/>
              </a:spcBef>
              <a:spcAft>
                <a:spcPts val="0"/>
              </a:spcAft>
              <a:buSzPts val="1800"/>
              <a:buNone/>
              <a:defRPr b="1" sz="1800"/>
            </a:lvl5pPr>
            <a:lvl6pPr lvl="5" algn="ctr">
              <a:lnSpc>
                <a:spcPct val="100000"/>
              </a:lnSpc>
              <a:spcBef>
                <a:spcPts val="0"/>
              </a:spcBef>
              <a:spcAft>
                <a:spcPts val="0"/>
              </a:spcAft>
              <a:buSzPts val="1800"/>
              <a:buNone/>
              <a:defRPr b="1" sz="1800"/>
            </a:lvl6pPr>
            <a:lvl7pPr lvl="6" algn="ctr">
              <a:lnSpc>
                <a:spcPct val="100000"/>
              </a:lnSpc>
              <a:spcBef>
                <a:spcPts val="0"/>
              </a:spcBef>
              <a:spcAft>
                <a:spcPts val="0"/>
              </a:spcAft>
              <a:buSzPts val="1800"/>
              <a:buNone/>
              <a:defRPr b="1" sz="1800"/>
            </a:lvl7pPr>
            <a:lvl8pPr lvl="7" algn="ctr">
              <a:lnSpc>
                <a:spcPct val="100000"/>
              </a:lnSpc>
              <a:spcBef>
                <a:spcPts val="0"/>
              </a:spcBef>
              <a:spcAft>
                <a:spcPts val="0"/>
              </a:spcAft>
              <a:buSzPts val="1800"/>
              <a:buNone/>
              <a:defRPr b="1" sz="1800"/>
            </a:lvl8pPr>
            <a:lvl9pPr lvl="8" algn="ctr">
              <a:lnSpc>
                <a:spcPct val="100000"/>
              </a:lnSpc>
              <a:spcBef>
                <a:spcPts val="0"/>
              </a:spcBef>
              <a:spcAft>
                <a:spcPts val="0"/>
              </a:spcAft>
              <a:buSzPts val="1800"/>
              <a:buNone/>
              <a:defRPr b="1" sz="1800"/>
            </a:lvl9pPr>
          </a:lstStyle>
          <a:p/>
        </p:txBody>
      </p:sp>
      <p:sp>
        <p:nvSpPr>
          <p:cNvPr id="198" name="Google Shape;198;p71"/>
          <p:cNvSpPr txBox="1"/>
          <p:nvPr>
            <p:ph idx="3" type="subTitle"/>
          </p:nvPr>
        </p:nvSpPr>
        <p:spPr>
          <a:xfrm>
            <a:off x="3309456" y="2227275"/>
            <a:ext cx="2525100" cy="639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solidFill>
                  <a:schemeClr val="lt1"/>
                </a:solidFill>
                <a:latin typeface="Barlow"/>
                <a:ea typeface="Barlow"/>
                <a:cs typeface="Barlow"/>
                <a:sym typeface="Barlow"/>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99" name="Google Shape;199;p71"/>
          <p:cNvSpPr txBox="1"/>
          <p:nvPr>
            <p:ph idx="4" type="subTitle"/>
          </p:nvPr>
        </p:nvSpPr>
        <p:spPr>
          <a:xfrm>
            <a:off x="3309456" y="1924550"/>
            <a:ext cx="2525100" cy="302700"/>
          </a:xfrm>
          <a:prstGeom prst="rect">
            <a:avLst/>
          </a:prstGeom>
          <a:noFill/>
          <a:ln>
            <a:noFill/>
          </a:ln>
        </p:spPr>
        <p:txBody>
          <a:bodyPr anchorCtr="0" anchor="b" bIns="0" lIns="91425" spcFirstLastPara="1" rIns="91425" wrap="square" tIns="91425">
            <a:noAutofit/>
          </a:bodyPr>
          <a:lstStyle>
            <a:lvl1pPr lvl="0" algn="ctr">
              <a:lnSpc>
                <a:spcPct val="100000"/>
              </a:lnSpc>
              <a:spcBef>
                <a:spcPts val="0"/>
              </a:spcBef>
              <a:spcAft>
                <a:spcPts val="0"/>
              </a:spcAft>
              <a:buSzPts val="1800"/>
              <a:buNone/>
              <a:defRPr b="1" sz="1800">
                <a:solidFill>
                  <a:schemeClr val="lt1"/>
                </a:solidFill>
              </a:defRPr>
            </a:lvl1pPr>
            <a:lvl2pPr lvl="1" algn="ctr">
              <a:lnSpc>
                <a:spcPct val="100000"/>
              </a:lnSpc>
              <a:spcBef>
                <a:spcPts val="0"/>
              </a:spcBef>
              <a:spcAft>
                <a:spcPts val="0"/>
              </a:spcAft>
              <a:buSzPts val="1800"/>
              <a:buNone/>
              <a:defRPr b="1" sz="1800"/>
            </a:lvl2pPr>
            <a:lvl3pPr lvl="2" algn="ctr">
              <a:lnSpc>
                <a:spcPct val="100000"/>
              </a:lnSpc>
              <a:spcBef>
                <a:spcPts val="0"/>
              </a:spcBef>
              <a:spcAft>
                <a:spcPts val="0"/>
              </a:spcAft>
              <a:buSzPts val="1800"/>
              <a:buNone/>
              <a:defRPr b="1" sz="1800"/>
            </a:lvl3pPr>
            <a:lvl4pPr lvl="3" algn="ctr">
              <a:lnSpc>
                <a:spcPct val="100000"/>
              </a:lnSpc>
              <a:spcBef>
                <a:spcPts val="0"/>
              </a:spcBef>
              <a:spcAft>
                <a:spcPts val="0"/>
              </a:spcAft>
              <a:buSzPts val="1800"/>
              <a:buNone/>
              <a:defRPr b="1" sz="1800"/>
            </a:lvl4pPr>
            <a:lvl5pPr lvl="4" algn="ctr">
              <a:lnSpc>
                <a:spcPct val="100000"/>
              </a:lnSpc>
              <a:spcBef>
                <a:spcPts val="0"/>
              </a:spcBef>
              <a:spcAft>
                <a:spcPts val="0"/>
              </a:spcAft>
              <a:buSzPts val="1800"/>
              <a:buNone/>
              <a:defRPr b="1" sz="1800"/>
            </a:lvl5pPr>
            <a:lvl6pPr lvl="5" algn="ctr">
              <a:lnSpc>
                <a:spcPct val="100000"/>
              </a:lnSpc>
              <a:spcBef>
                <a:spcPts val="0"/>
              </a:spcBef>
              <a:spcAft>
                <a:spcPts val="0"/>
              </a:spcAft>
              <a:buSzPts val="1800"/>
              <a:buNone/>
              <a:defRPr b="1" sz="1800"/>
            </a:lvl6pPr>
            <a:lvl7pPr lvl="6" algn="ctr">
              <a:lnSpc>
                <a:spcPct val="100000"/>
              </a:lnSpc>
              <a:spcBef>
                <a:spcPts val="0"/>
              </a:spcBef>
              <a:spcAft>
                <a:spcPts val="0"/>
              </a:spcAft>
              <a:buSzPts val="1800"/>
              <a:buNone/>
              <a:defRPr b="1" sz="1800"/>
            </a:lvl7pPr>
            <a:lvl8pPr lvl="7" algn="ctr">
              <a:lnSpc>
                <a:spcPct val="100000"/>
              </a:lnSpc>
              <a:spcBef>
                <a:spcPts val="0"/>
              </a:spcBef>
              <a:spcAft>
                <a:spcPts val="0"/>
              </a:spcAft>
              <a:buSzPts val="1800"/>
              <a:buNone/>
              <a:defRPr b="1" sz="1800"/>
            </a:lvl8pPr>
            <a:lvl9pPr lvl="8" algn="ctr">
              <a:lnSpc>
                <a:spcPct val="100000"/>
              </a:lnSpc>
              <a:spcBef>
                <a:spcPts val="0"/>
              </a:spcBef>
              <a:spcAft>
                <a:spcPts val="0"/>
              </a:spcAft>
              <a:buSzPts val="1800"/>
              <a:buNone/>
              <a:defRPr b="1" sz="1800"/>
            </a:lvl9pPr>
          </a:lstStyle>
          <a:p/>
        </p:txBody>
      </p:sp>
      <p:sp>
        <p:nvSpPr>
          <p:cNvPr id="200" name="Google Shape;200;p71"/>
          <p:cNvSpPr txBox="1"/>
          <p:nvPr>
            <p:ph idx="5" type="subTitle"/>
          </p:nvPr>
        </p:nvSpPr>
        <p:spPr>
          <a:xfrm>
            <a:off x="5929012" y="2227275"/>
            <a:ext cx="2525100" cy="639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solidFill>
                  <a:schemeClr val="lt1"/>
                </a:solidFill>
                <a:latin typeface="Barlow"/>
                <a:ea typeface="Barlow"/>
                <a:cs typeface="Barlow"/>
                <a:sym typeface="Barlow"/>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01" name="Google Shape;201;p71"/>
          <p:cNvSpPr txBox="1"/>
          <p:nvPr>
            <p:ph idx="6" type="subTitle"/>
          </p:nvPr>
        </p:nvSpPr>
        <p:spPr>
          <a:xfrm>
            <a:off x="5929012" y="1924550"/>
            <a:ext cx="2525100" cy="302700"/>
          </a:xfrm>
          <a:prstGeom prst="rect">
            <a:avLst/>
          </a:prstGeom>
          <a:noFill/>
          <a:ln>
            <a:noFill/>
          </a:ln>
        </p:spPr>
        <p:txBody>
          <a:bodyPr anchorCtr="0" anchor="b" bIns="0" lIns="91425" spcFirstLastPara="1" rIns="91425" wrap="square" tIns="91425">
            <a:noAutofit/>
          </a:bodyPr>
          <a:lstStyle>
            <a:lvl1pPr lvl="0" algn="ctr">
              <a:lnSpc>
                <a:spcPct val="100000"/>
              </a:lnSpc>
              <a:spcBef>
                <a:spcPts val="0"/>
              </a:spcBef>
              <a:spcAft>
                <a:spcPts val="0"/>
              </a:spcAft>
              <a:buSzPts val="1800"/>
              <a:buNone/>
              <a:defRPr b="1" sz="1800">
                <a:solidFill>
                  <a:schemeClr val="lt1"/>
                </a:solidFill>
              </a:defRPr>
            </a:lvl1pPr>
            <a:lvl2pPr lvl="1" algn="ctr">
              <a:lnSpc>
                <a:spcPct val="100000"/>
              </a:lnSpc>
              <a:spcBef>
                <a:spcPts val="0"/>
              </a:spcBef>
              <a:spcAft>
                <a:spcPts val="0"/>
              </a:spcAft>
              <a:buSzPts val="1800"/>
              <a:buNone/>
              <a:defRPr b="1" sz="1800"/>
            </a:lvl2pPr>
            <a:lvl3pPr lvl="2" algn="ctr">
              <a:lnSpc>
                <a:spcPct val="100000"/>
              </a:lnSpc>
              <a:spcBef>
                <a:spcPts val="0"/>
              </a:spcBef>
              <a:spcAft>
                <a:spcPts val="0"/>
              </a:spcAft>
              <a:buSzPts val="1800"/>
              <a:buNone/>
              <a:defRPr b="1" sz="1800"/>
            </a:lvl3pPr>
            <a:lvl4pPr lvl="3" algn="ctr">
              <a:lnSpc>
                <a:spcPct val="100000"/>
              </a:lnSpc>
              <a:spcBef>
                <a:spcPts val="0"/>
              </a:spcBef>
              <a:spcAft>
                <a:spcPts val="0"/>
              </a:spcAft>
              <a:buSzPts val="1800"/>
              <a:buNone/>
              <a:defRPr b="1" sz="1800"/>
            </a:lvl4pPr>
            <a:lvl5pPr lvl="4" algn="ctr">
              <a:lnSpc>
                <a:spcPct val="100000"/>
              </a:lnSpc>
              <a:spcBef>
                <a:spcPts val="0"/>
              </a:spcBef>
              <a:spcAft>
                <a:spcPts val="0"/>
              </a:spcAft>
              <a:buSzPts val="1800"/>
              <a:buNone/>
              <a:defRPr b="1" sz="1800"/>
            </a:lvl5pPr>
            <a:lvl6pPr lvl="5" algn="ctr">
              <a:lnSpc>
                <a:spcPct val="100000"/>
              </a:lnSpc>
              <a:spcBef>
                <a:spcPts val="0"/>
              </a:spcBef>
              <a:spcAft>
                <a:spcPts val="0"/>
              </a:spcAft>
              <a:buSzPts val="1800"/>
              <a:buNone/>
              <a:defRPr b="1" sz="1800"/>
            </a:lvl6pPr>
            <a:lvl7pPr lvl="6" algn="ctr">
              <a:lnSpc>
                <a:spcPct val="100000"/>
              </a:lnSpc>
              <a:spcBef>
                <a:spcPts val="0"/>
              </a:spcBef>
              <a:spcAft>
                <a:spcPts val="0"/>
              </a:spcAft>
              <a:buSzPts val="1800"/>
              <a:buNone/>
              <a:defRPr b="1" sz="1800"/>
            </a:lvl7pPr>
            <a:lvl8pPr lvl="7" algn="ctr">
              <a:lnSpc>
                <a:spcPct val="100000"/>
              </a:lnSpc>
              <a:spcBef>
                <a:spcPts val="0"/>
              </a:spcBef>
              <a:spcAft>
                <a:spcPts val="0"/>
              </a:spcAft>
              <a:buSzPts val="1800"/>
              <a:buNone/>
              <a:defRPr b="1" sz="1800"/>
            </a:lvl8pPr>
            <a:lvl9pPr lvl="8" algn="ctr">
              <a:lnSpc>
                <a:spcPct val="100000"/>
              </a:lnSpc>
              <a:spcBef>
                <a:spcPts val="0"/>
              </a:spcBef>
              <a:spcAft>
                <a:spcPts val="0"/>
              </a:spcAft>
              <a:buSzPts val="1800"/>
              <a:buNone/>
              <a:defRPr b="1" sz="1800"/>
            </a:lvl9pPr>
          </a:lstStyle>
          <a:p/>
        </p:txBody>
      </p:sp>
      <p:sp>
        <p:nvSpPr>
          <p:cNvPr id="202" name="Google Shape;202;p71"/>
          <p:cNvSpPr txBox="1"/>
          <p:nvPr>
            <p:ph idx="7" type="subTitle"/>
          </p:nvPr>
        </p:nvSpPr>
        <p:spPr>
          <a:xfrm>
            <a:off x="689900" y="4082775"/>
            <a:ext cx="2525100" cy="639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solidFill>
                  <a:schemeClr val="lt1"/>
                </a:solidFill>
                <a:latin typeface="Barlow"/>
                <a:ea typeface="Barlow"/>
                <a:cs typeface="Barlow"/>
                <a:sym typeface="Barlow"/>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03" name="Google Shape;203;p71"/>
          <p:cNvSpPr txBox="1"/>
          <p:nvPr>
            <p:ph idx="8" type="subTitle"/>
          </p:nvPr>
        </p:nvSpPr>
        <p:spPr>
          <a:xfrm>
            <a:off x="689900" y="3780050"/>
            <a:ext cx="2525100" cy="302700"/>
          </a:xfrm>
          <a:prstGeom prst="rect">
            <a:avLst/>
          </a:prstGeom>
          <a:noFill/>
          <a:ln>
            <a:noFill/>
          </a:ln>
        </p:spPr>
        <p:txBody>
          <a:bodyPr anchorCtr="0" anchor="b" bIns="0" lIns="91425" spcFirstLastPara="1" rIns="91425" wrap="square" tIns="91425">
            <a:noAutofit/>
          </a:bodyPr>
          <a:lstStyle>
            <a:lvl1pPr lvl="0" algn="ctr">
              <a:lnSpc>
                <a:spcPct val="100000"/>
              </a:lnSpc>
              <a:spcBef>
                <a:spcPts val="0"/>
              </a:spcBef>
              <a:spcAft>
                <a:spcPts val="0"/>
              </a:spcAft>
              <a:buSzPts val="1800"/>
              <a:buNone/>
              <a:defRPr b="1" sz="1800">
                <a:solidFill>
                  <a:schemeClr val="lt1"/>
                </a:solidFill>
              </a:defRPr>
            </a:lvl1pPr>
            <a:lvl2pPr lvl="1" algn="ctr">
              <a:lnSpc>
                <a:spcPct val="100000"/>
              </a:lnSpc>
              <a:spcBef>
                <a:spcPts val="0"/>
              </a:spcBef>
              <a:spcAft>
                <a:spcPts val="0"/>
              </a:spcAft>
              <a:buSzPts val="1800"/>
              <a:buNone/>
              <a:defRPr b="1" sz="1800"/>
            </a:lvl2pPr>
            <a:lvl3pPr lvl="2" algn="ctr">
              <a:lnSpc>
                <a:spcPct val="100000"/>
              </a:lnSpc>
              <a:spcBef>
                <a:spcPts val="0"/>
              </a:spcBef>
              <a:spcAft>
                <a:spcPts val="0"/>
              </a:spcAft>
              <a:buSzPts val="1800"/>
              <a:buNone/>
              <a:defRPr b="1" sz="1800"/>
            </a:lvl3pPr>
            <a:lvl4pPr lvl="3" algn="ctr">
              <a:lnSpc>
                <a:spcPct val="100000"/>
              </a:lnSpc>
              <a:spcBef>
                <a:spcPts val="0"/>
              </a:spcBef>
              <a:spcAft>
                <a:spcPts val="0"/>
              </a:spcAft>
              <a:buSzPts val="1800"/>
              <a:buNone/>
              <a:defRPr b="1" sz="1800"/>
            </a:lvl4pPr>
            <a:lvl5pPr lvl="4" algn="ctr">
              <a:lnSpc>
                <a:spcPct val="100000"/>
              </a:lnSpc>
              <a:spcBef>
                <a:spcPts val="0"/>
              </a:spcBef>
              <a:spcAft>
                <a:spcPts val="0"/>
              </a:spcAft>
              <a:buSzPts val="1800"/>
              <a:buNone/>
              <a:defRPr b="1" sz="1800"/>
            </a:lvl5pPr>
            <a:lvl6pPr lvl="5" algn="ctr">
              <a:lnSpc>
                <a:spcPct val="100000"/>
              </a:lnSpc>
              <a:spcBef>
                <a:spcPts val="0"/>
              </a:spcBef>
              <a:spcAft>
                <a:spcPts val="0"/>
              </a:spcAft>
              <a:buSzPts val="1800"/>
              <a:buNone/>
              <a:defRPr b="1" sz="1800"/>
            </a:lvl6pPr>
            <a:lvl7pPr lvl="6" algn="ctr">
              <a:lnSpc>
                <a:spcPct val="100000"/>
              </a:lnSpc>
              <a:spcBef>
                <a:spcPts val="0"/>
              </a:spcBef>
              <a:spcAft>
                <a:spcPts val="0"/>
              </a:spcAft>
              <a:buSzPts val="1800"/>
              <a:buNone/>
              <a:defRPr b="1" sz="1800"/>
            </a:lvl7pPr>
            <a:lvl8pPr lvl="7" algn="ctr">
              <a:lnSpc>
                <a:spcPct val="100000"/>
              </a:lnSpc>
              <a:spcBef>
                <a:spcPts val="0"/>
              </a:spcBef>
              <a:spcAft>
                <a:spcPts val="0"/>
              </a:spcAft>
              <a:buSzPts val="1800"/>
              <a:buNone/>
              <a:defRPr b="1" sz="1800"/>
            </a:lvl8pPr>
            <a:lvl9pPr lvl="8" algn="ctr">
              <a:lnSpc>
                <a:spcPct val="100000"/>
              </a:lnSpc>
              <a:spcBef>
                <a:spcPts val="0"/>
              </a:spcBef>
              <a:spcAft>
                <a:spcPts val="0"/>
              </a:spcAft>
              <a:buSzPts val="1800"/>
              <a:buNone/>
              <a:defRPr b="1" sz="1800"/>
            </a:lvl9pPr>
          </a:lstStyle>
          <a:p/>
        </p:txBody>
      </p:sp>
      <p:sp>
        <p:nvSpPr>
          <p:cNvPr id="204" name="Google Shape;204;p71"/>
          <p:cNvSpPr txBox="1"/>
          <p:nvPr>
            <p:ph idx="9" type="subTitle"/>
          </p:nvPr>
        </p:nvSpPr>
        <p:spPr>
          <a:xfrm>
            <a:off x="3309456" y="4082775"/>
            <a:ext cx="2525100" cy="639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solidFill>
                  <a:schemeClr val="lt1"/>
                </a:solidFill>
                <a:latin typeface="Barlow"/>
                <a:ea typeface="Barlow"/>
                <a:cs typeface="Barlow"/>
                <a:sym typeface="Barlow"/>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05" name="Google Shape;205;p71"/>
          <p:cNvSpPr txBox="1"/>
          <p:nvPr>
            <p:ph idx="13" type="subTitle"/>
          </p:nvPr>
        </p:nvSpPr>
        <p:spPr>
          <a:xfrm>
            <a:off x="3309456" y="3780050"/>
            <a:ext cx="2525100" cy="302700"/>
          </a:xfrm>
          <a:prstGeom prst="rect">
            <a:avLst/>
          </a:prstGeom>
          <a:noFill/>
          <a:ln>
            <a:noFill/>
          </a:ln>
        </p:spPr>
        <p:txBody>
          <a:bodyPr anchorCtr="0" anchor="b" bIns="0" lIns="91425" spcFirstLastPara="1" rIns="91425" wrap="square" tIns="91425">
            <a:noAutofit/>
          </a:bodyPr>
          <a:lstStyle>
            <a:lvl1pPr lvl="0" algn="ctr">
              <a:lnSpc>
                <a:spcPct val="100000"/>
              </a:lnSpc>
              <a:spcBef>
                <a:spcPts val="0"/>
              </a:spcBef>
              <a:spcAft>
                <a:spcPts val="0"/>
              </a:spcAft>
              <a:buSzPts val="1800"/>
              <a:buNone/>
              <a:defRPr b="1" sz="1800">
                <a:solidFill>
                  <a:schemeClr val="lt1"/>
                </a:solidFill>
              </a:defRPr>
            </a:lvl1pPr>
            <a:lvl2pPr lvl="1" algn="ctr">
              <a:lnSpc>
                <a:spcPct val="100000"/>
              </a:lnSpc>
              <a:spcBef>
                <a:spcPts val="0"/>
              </a:spcBef>
              <a:spcAft>
                <a:spcPts val="0"/>
              </a:spcAft>
              <a:buSzPts val="1800"/>
              <a:buNone/>
              <a:defRPr b="1" sz="1800"/>
            </a:lvl2pPr>
            <a:lvl3pPr lvl="2" algn="ctr">
              <a:lnSpc>
                <a:spcPct val="100000"/>
              </a:lnSpc>
              <a:spcBef>
                <a:spcPts val="0"/>
              </a:spcBef>
              <a:spcAft>
                <a:spcPts val="0"/>
              </a:spcAft>
              <a:buSzPts val="1800"/>
              <a:buNone/>
              <a:defRPr b="1" sz="1800"/>
            </a:lvl3pPr>
            <a:lvl4pPr lvl="3" algn="ctr">
              <a:lnSpc>
                <a:spcPct val="100000"/>
              </a:lnSpc>
              <a:spcBef>
                <a:spcPts val="0"/>
              </a:spcBef>
              <a:spcAft>
                <a:spcPts val="0"/>
              </a:spcAft>
              <a:buSzPts val="1800"/>
              <a:buNone/>
              <a:defRPr b="1" sz="1800"/>
            </a:lvl4pPr>
            <a:lvl5pPr lvl="4" algn="ctr">
              <a:lnSpc>
                <a:spcPct val="100000"/>
              </a:lnSpc>
              <a:spcBef>
                <a:spcPts val="0"/>
              </a:spcBef>
              <a:spcAft>
                <a:spcPts val="0"/>
              </a:spcAft>
              <a:buSzPts val="1800"/>
              <a:buNone/>
              <a:defRPr b="1" sz="1800"/>
            </a:lvl5pPr>
            <a:lvl6pPr lvl="5" algn="ctr">
              <a:lnSpc>
                <a:spcPct val="100000"/>
              </a:lnSpc>
              <a:spcBef>
                <a:spcPts val="0"/>
              </a:spcBef>
              <a:spcAft>
                <a:spcPts val="0"/>
              </a:spcAft>
              <a:buSzPts val="1800"/>
              <a:buNone/>
              <a:defRPr b="1" sz="1800"/>
            </a:lvl6pPr>
            <a:lvl7pPr lvl="6" algn="ctr">
              <a:lnSpc>
                <a:spcPct val="100000"/>
              </a:lnSpc>
              <a:spcBef>
                <a:spcPts val="0"/>
              </a:spcBef>
              <a:spcAft>
                <a:spcPts val="0"/>
              </a:spcAft>
              <a:buSzPts val="1800"/>
              <a:buNone/>
              <a:defRPr b="1" sz="1800"/>
            </a:lvl7pPr>
            <a:lvl8pPr lvl="7" algn="ctr">
              <a:lnSpc>
                <a:spcPct val="100000"/>
              </a:lnSpc>
              <a:spcBef>
                <a:spcPts val="0"/>
              </a:spcBef>
              <a:spcAft>
                <a:spcPts val="0"/>
              </a:spcAft>
              <a:buSzPts val="1800"/>
              <a:buNone/>
              <a:defRPr b="1" sz="1800"/>
            </a:lvl8pPr>
            <a:lvl9pPr lvl="8" algn="ctr">
              <a:lnSpc>
                <a:spcPct val="100000"/>
              </a:lnSpc>
              <a:spcBef>
                <a:spcPts val="0"/>
              </a:spcBef>
              <a:spcAft>
                <a:spcPts val="0"/>
              </a:spcAft>
              <a:buSzPts val="1800"/>
              <a:buNone/>
              <a:defRPr b="1" sz="1800"/>
            </a:lvl9pPr>
          </a:lstStyle>
          <a:p/>
        </p:txBody>
      </p:sp>
      <p:sp>
        <p:nvSpPr>
          <p:cNvPr id="206" name="Google Shape;206;p71"/>
          <p:cNvSpPr txBox="1"/>
          <p:nvPr>
            <p:ph idx="14" type="subTitle"/>
          </p:nvPr>
        </p:nvSpPr>
        <p:spPr>
          <a:xfrm>
            <a:off x="5929012" y="4082775"/>
            <a:ext cx="2525100" cy="639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solidFill>
                  <a:schemeClr val="lt1"/>
                </a:solidFill>
                <a:latin typeface="Barlow"/>
                <a:ea typeface="Barlow"/>
                <a:cs typeface="Barlow"/>
                <a:sym typeface="Barlow"/>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07" name="Google Shape;207;p71"/>
          <p:cNvSpPr txBox="1"/>
          <p:nvPr>
            <p:ph idx="15" type="subTitle"/>
          </p:nvPr>
        </p:nvSpPr>
        <p:spPr>
          <a:xfrm>
            <a:off x="5929012" y="3780050"/>
            <a:ext cx="2525100" cy="302700"/>
          </a:xfrm>
          <a:prstGeom prst="rect">
            <a:avLst/>
          </a:prstGeom>
          <a:noFill/>
          <a:ln>
            <a:noFill/>
          </a:ln>
        </p:spPr>
        <p:txBody>
          <a:bodyPr anchorCtr="0" anchor="b" bIns="0" lIns="91425" spcFirstLastPara="1" rIns="91425" wrap="square" tIns="91425">
            <a:noAutofit/>
          </a:bodyPr>
          <a:lstStyle>
            <a:lvl1pPr lvl="0" algn="ctr">
              <a:lnSpc>
                <a:spcPct val="100000"/>
              </a:lnSpc>
              <a:spcBef>
                <a:spcPts val="0"/>
              </a:spcBef>
              <a:spcAft>
                <a:spcPts val="0"/>
              </a:spcAft>
              <a:buSzPts val="1800"/>
              <a:buNone/>
              <a:defRPr b="1" sz="1800">
                <a:solidFill>
                  <a:schemeClr val="lt1"/>
                </a:solidFill>
              </a:defRPr>
            </a:lvl1pPr>
            <a:lvl2pPr lvl="1" algn="ctr">
              <a:lnSpc>
                <a:spcPct val="100000"/>
              </a:lnSpc>
              <a:spcBef>
                <a:spcPts val="0"/>
              </a:spcBef>
              <a:spcAft>
                <a:spcPts val="0"/>
              </a:spcAft>
              <a:buSzPts val="1800"/>
              <a:buNone/>
              <a:defRPr b="1" sz="1800"/>
            </a:lvl2pPr>
            <a:lvl3pPr lvl="2" algn="ctr">
              <a:lnSpc>
                <a:spcPct val="100000"/>
              </a:lnSpc>
              <a:spcBef>
                <a:spcPts val="0"/>
              </a:spcBef>
              <a:spcAft>
                <a:spcPts val="0"/>
              </a:spcAft>
              <a:buSzPts val="1800"/>
              <a:buNone/>
              <a:defRPr b="1" sz="1800"/>
            </a:lvl3pPr>
            <a:lvl4pPr lvl="3" algn="ctr">
              <a:lnSpc>
                <a:spcPct val="100000"/>
              </a:lnSpc>
              <a:spcBef>
                <a:spcPts val="0"/>
              </a:spcBef>
              <a:spcAft>
                <a:spcPts val="0"/>
              </a:spcAft>
              <a:buSzPts val="1800"/>
              <a:buNone/>
              <a:defRPr b="1" sz="1800"/>
            </a:lvl4pPr>
            <a:lvl5pPr lvl="4" algn="ctr">
              <a:lnSpc>
                <a:spcPct val="100000"/>
              </a:lnSpc>
              <a:spcBef>
                <a:spcPts val="0"/>
              </a:spcBef>
              <a:spcAft>
                <a:spcPts val="0"/>
              </a:spcAft>
              <a:buSzPts val="1800"/>
              <a:buNone/>
              <a:defRPr b="1" sz="1800"/>
            </a:lvl5pPr>
            <a:lvl6pPr lvl="5" algn="ctr">
              <a:lnSpc>
                <a:spcPct val="100000"/>
              </a:lnSpc>
              <a:spcBef>
                <a:spcPts val="0"/>
              </a:spcBef>
              <a:spcAft>
                <a:spcPts val="0"/>
              </a:spcAft>
              <a:buSzPts val="1800"/>
              <a:buNone/>
              <a:defRPr b="1" sz="1800"/>
            </a:lvl6pPr>
            <a:lvl7pPr lvl="6" algn="ctr">
              <a:lnSpc>
                <a:spcPct val="100000"/>
              </a:lnSpc>
              <a:spcBef>
                <a:spcPts val="0"/>
              </a:spcBef>
              <a:spcAft>
                <a:spcPts val="0"/>
              </a:spcAft>
              <a:buSzPts val="1800"/>
              <a:buNone/>
              <a:defRPr b="1" sz="1800"/>
            </a:lvl7pPr>
            <a:lvl8pPr lvl="7" algn="ctr">
              <a:lnSpc>
                <a:spcPct val="100000"/>
              </a:lnSpc>
              <a:spcBef>
                <a:spcPts val="0"/>
              </a:spcBef>
              <a:spcAft>
                <a:spcPts val="0"/>
              </a:spcAft>
              <a:buSzPts val="1800"/>
              <a:buNone/>
              <a:defRPr b="1" sz="1800"/>
            </a:lvl8pPr>
            <a:lvl9pPr lvl="8" algn="ctr">
              <a:lnSpc>
                <a:spcPct val="100000"/>
              </a:lnSpc>
              <a:spcBef>
                <a:spcPts val="0"/>
              </a:spcBef>
              <a:spcAft>
                <a:spcPts val="0"/>
              </a:spcAft>
              <a:buSzPts val="1800"/>
              <a:buNone/>
              <a:defRPr b="1" sz="1800"/>
            </a:lvl9pPr>
          </a:lstStyle>
          <a:p/>
        </p:txBody>
      </p:sp>
      <p:sp>
        <p:nvSpPr>
          <p:cNvPr id="208" name="Google Shape;208;p7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Comfortaa"/>
                <a:ea typeface="Comfortaa"/>
                <a:cs typeface="Comfortaa"/>
                <a:sym typeface="Comforta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Comfortaa"/>
                <a:ea typeface="Comfortaa"/>
                <a:cs typeface="Comfortaa"/>
                <a:sym typeface="Comforta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Comfortaa"/>
                <a:ea typeface="Comfortaa"/>
                <a:cs typeface="Comfortaa"/>
                <a:sym typeface="Comforta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Comfortaa"/>
                <a:ea typeface="Comfortaa"/>
                <a:cs typeface="Comfortaa"/>
                <a:sym typeface="Comforta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Comfortaa"/>
                <a:ea typeface="Comfortaa"/>
                <a:cs typeface="Comfortaa"/>
                <a:sym typeface="Comforta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Comfortaa"/>
                <a:ea typeface="Comfortaa"/>
                <a:cs typeface="Comfortaa"/>
                <a:sym typeface="Comforta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Comfortaa"/>
                <a:ea typeface="Comfortaa"/>
                <a:cs typeface="Comfortaa"/>
                <a:sym typeface="Comforta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Comfortaa"/>
                <a:ea typeface="Comfortaa"/>
                <a:cs typeface="Comfortaa"/>
                <a:sym typeface="Comforta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Comfortaa"/>
                <a:ea typeface="Comfortaa"/>
                <a:cs typeface="Comfortaa"/>
                <a:sym typeface="Comforta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4_1">
    <p:bg>
      <p:bgPr>
        <a:blipFill>
          <a:blip r:embed="rId2">
            <a:alphaModFix/>
          </a:blip>
          <a:stretch>
            <a:fillRect/>
          </a:stretch>
        </a:blipFill>
      </p:bgPr>
    </p:bg>
    <p:spTree>
      <p:nvGrpSpPr>
        <p:cNvPr id="209" name="Shape 209"/>
        <p:cNvGrpSpPr/>
        <p:nvPr/>
      </p:nvGrpSpPr>
      <p:grpSpPr>
        <a:xfrm>
          <a:off x="0" y="0"/>
          <a:ext cx="0" cy="0"/>
          <a:chOff x="0" y="0"/>
          <a:chExt cx="0" cy="0"/>
        </a:xfrm>
      </p:grpSpPr>
      <p:sp>
        <p:nvSpPr>
          <p:cNvPr id="210" name="Google Shape;210;p72"/>
          <p:cNvSpPr txBox="1"/>
          <p:nvPr>
            <p:ph type="title"/>
          </p:nvPr>
        </p:nvSpPr>
        <p:spPr>
          <a:xfrm>
            <a:off x="689300" y="539925"/>
            <a:ext cx="7730100" cy="319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500"/>
              <a:buNone/>
              <a:defRPr/>
            </a:lvl1pPr>
            <a:lvl2pPr lvl="1" algn="l">
              <a:lnSpc>
                <a:spcPct val="100000"/>
              </a:lnSpc>
              <a:spcBef>
                <a:spcPts val="0"/>
              </a:spcBef>
              <a:spcAft>
                <a:spcPts val="0"/>
              </a:spcAft>
              <a:buSzPts val="2400"/>
              <a:buNone/>
              <a:defRPr/>
            </a:lvl2pPr>
            <a:lvl3pPr lvl="2" algn="l">
              <a:lnSpc>
                <a:spcPct val="100000"/>
              </a:lnSpc>
              <a:spcBef>
                <a:spcPts val="0"/>
              </a:spcBef>
              <a:spcAft>
                <a:spcPts val="0"/>
              </a:spcAft>
              <a:buSzPts val="2400"/>
              <a:buNone/>
              <a:defRPr/>
            </a:lvl3pPr>
            <a:lvl4pPr lvl="3" algn="l">
              <a:lnSpc>
                <a:spcPct val="100000"/>
              </a:lnSpc>
              <a:spcBef>
                <a:spcPts val="0"/>
              </a:spcBef>
              <a:spcAft>
                <a:spcPts val="0"/>
              </a:spcAft>
              <a:buSzPts val="2400"/>
              <a:buNone/>
              <a:defRPr/>
            </a:lvl4pPr>
            <a:lvl5pPr lvl="4" algn="l">
              <a:lnSpc>
                <a:spcPct val="100000"/>
              </a:lnSpc>
              <a:spcBef>
                <a:spcPts val="0"/>
              </a:spcBef>
              <a:spcAft>
                <a:spcPts val="0"/>
              </a:spcAft>
              <a:buSzPts val="2400"/>
              <a:buNone/>
              <a:defRPr/>
            </a:lvl5pPr>
            <a:lvl6pPr lvl="5" algn="l">
              <a:lnSpc>
                <a:spcPct val="100000"/>
              </a:lnSpc>
              <a:spcBef>
                <a:spcPts val="0"/>
              </a:spcBef>
              <a:spcAft>
                <a:spcPts val="0"/>
              </a:spcAft>
              <a:buSzPts val="2400"/>
              <a:buNone/>
              <a:defRPr/>
            </a:lvl6pPr>
            <a:lvl7pPr lvl="6" algn="l">
              <a:lnSpc>
                <a:spcPct val="100000"/>
              </a:lnSpc>
              <a:spcBef>
                <a:spcPts val="0"/>
              </a:spcBef>
              <a:spcAft>
                <a:spcPts val="0"/>
              </a:spcAft>
              <a:buSzPts val="2400"/>
              <a:buNone/>
              <a:defRPr/>
            </a:lvl7pPr>
            <a:lvl8pPr lvl="7" algn="l">
              <a:lnSpc>
                <a:spcPct val="100000"/>
              </a:lnSpc>
              <a:spcBef>
                <a:spcPts val="0"/>
              </a:spcBef>
              <a:spcAft>
                <a:spcPts val="0"/>
              </a:spcAft>
              <a:buSzPts val="2400"/>
              <a:buNone/>
              <a:defRPr/>
            </a:lvl8pPr>
            <a:lvl9pPr lvl="8" algn="l">
              <a:lnSpc>
                <a:spcPct val="100000"/>
              </a:lnSpc>
              <a:spcBef>
                <a:spcPts val="0"/>
              </a:spcBef>
              <a:spcAft>
                <a:spcPts val="0"/>
              </a:spcAft>
              <a:buSzPts val="2400"/>
              <a:buNone/>
              <a:defRPr/>
            </a:lvl9pPr>
          </a:lstStyle>
          <a:p/>
        </p:txBody>
      </p:sp>
      <p:sp>
        <p:nvSpPr>
          <p:cNvPr id="211" name="Google Shape;211;p72"/>
          <p:cNvSpPr txBox="1"/>
          <p:nvPr>
            <p:ph idx="1" type="subTitle"/>
          </p:nvPr>
        </p:nvSpPr>
        <p:spPr>
          <a:xfrm>
            <a:off x="707200" y="3197575"/>
            <a:ext cx="2459100" cy="639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atin typeface="Barlow"/>
                <a:ea typeface="Barlow"/>
                <a:cs typeface="Barlow"/>
                <a:sym typeface="Barlow"/>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12" name="Google Shape;212;p72"/>
          <p:cNvSpPr txBox="1"/>
          <p:nvPr>
            <p:ph idx="2" type="subTitle"/>
          </p:nvPr>
        </p:nvSpPr>
        <p:spPr>
          <a:xfrm>
            <a:off x="707200" y="2894850"/>
            <a:ext cx="2459100" cy="302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800"/>
              <a:buNone/>
              <a:defRPr b="1" sz="1800">
                <a:solidFill>
                  <a:schemeClr val="lt1"/>
                </a:solidFill>
              </a:defRPr>
            </a:lvl1pPr>
            <a:lvl2pPr lvl="1" algn="ctr">
              <a:lnSpc>
                <a:spcPct val="100000"/>
              </a:lnSpc>
              <a:spcBef>
                <a:spcPts val="0"/>
              </a:spcBef>
              <a:spcAft>
                <a:spcPts val="0"/>
              </a:spcAft>
              <a:buSzPts val="1800"/>
              <a:buNone/>
              <a:defRPr b="1" sz="1800"/>
            </a:lvl2pPr>
            <a:lvl3pPr lvl="2" algn="ctr">
              <a:lnSpc>
                <a:spcPct val="100000"/>
              </a:lnSpc>
              <a:spcBef>
                <a:spcPts val="0"/>
              </a:spcBef>
              <a:spcAft>
                <a:spcPts val="0"/>
              </a:spcAft>
              <a:buSzPts val="1800"/>
              <a:buNone/>
              <a:defRPr b="1" sz="1800"/>
            </a:lvl3pPr>
            <a:lvl4pPr lvl="3" algn="ctr">
              <a:lnSpc>
                <a:spcPct val="100000"/>
              </a:lnSpc>
              <a:spcBef>
                <a:spcPts val="0"/>
              </a:spcBef>
              <a:spcAft>
                <a:spcPts val="0"/>
              </a:spcAft>
              <a:buSzPts val="1800"/>
              <a:buNone/>
              <a:defRPr b="1" sz="1800"/>
            </a:lvl4pPr>
            <a:lvl5pPr lvl="4" algn="ctr">
              <a:lnSpc>
                <a:spcPct val="100000"/>
              </a:lnSpc>
              <a:spcBef>
                <a:spcPts val="0"/>
              </a:spcBef>
              <a:spcAft>
                <a:spcPts val="0"/>
              </a:spcAft>
              <a:buSzPts val="1800"/>
              <a:buNone/>
              <a:defRPr b="1" sz="1800"/>
            </a:lvl5pPr>
            <a:lvl6pPr lvl="5" algn="ctr">
              <a:lnSpc>
                <a:spcPct val="100000"/>
              </a:lnSpc>
              <a:spcBef>
                <a:spcPts val="0"/>
              </a:spcBef>
              <a:spcAft>
                <a:spcPts val="0"/>
              </a:spcAft>
              <a:buSzPts val="1800"/>
              <a:buNone/>
              <a:defRPr b="1" sz="1800"/>
            </a:lvl6pPr>
            <a:lvl7pPr lvl="6" algn="ctr">
              <a:lnSpc>
                <a:spcPct val="100000"/>
              </a:lnSpc>
              <a:spcBef>
                <a:spcPts val="0"/>
              </a:spcBef>
              <a:spcAft>
                <a:spcPts val="0"/>
              </a:spcAft>
              <a:buSzPts val="1800"/>
              <a:buNone/>
              <a:defRPr b="1" sz="1800"/>
            </a:lvl7pPr>
            <a:lvl8pPr lvl="7" algn="ctr">
              <a:lnSpc>
                <a:spcPct val="100000"/>
              </a:lnSpc>
              <a:spcBef>
                <a:spcPts val="0"/>
              </a:spcBef>
              <a:spcAft>
                <a:spcPts val="0"/>
              </a:spcAft>
              <a:buSzPts val="1800"/>
              <a:buNone/>
              <a:defRPr b="1" sz="1800"/>
            </a:lvl8pPr>
            <a:lvl9pPr lvl="8" algn="ctr">
              <a:lnSpc>
                <a:spcPct val="100000"/>
              </a:lnSpc>
              <a:spcBef>
                <a:spcPts val="0"/>
              </a:spcBef>
              <a:spcAft>
                <a:spcPts val="0"/>
              </a:spcAft>
              <a:buSzPts val="1800"/>
              <a:buNone/>
              <a:defRPr b="1" sz="1800"/>
            </a:lvl9pPr>
          </a:lstStyle>
          <a:p/>
        </p:txBody>
      </p:sp>
      <p:sp>
        <p:nvSpPr>
          <p:cNvPr id="213" name="Google Shape;213;p72"/>
          <p:cNvSpPr txBox="1"/>
          <p:nvPr>
            <p:ph idx="3" type="subTitle"/>
          </p:nvPr>
        </p:nvSpPr>
        <p:spPr>
          <a:xfrm>
            <a:off x="6128000" y="3197575"/>
            <a:ext cx="2308800" cy="639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atin typeface="Barlow"/>
                <a:ea typeface="Barlow"/>
                <a:cs typeface="Barlow"/>
                <a:sym typeface="Barlow"/>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14" name="Google Shape;214;p72"/>
          <p:cNvSpPr txBox="1"/>
          <p:nvPr>
            <p:ph idx="4" type="subTitle"/>
          </p:nvPr>
        </p:nvSpPr>
        <p:spPr>
          <a:xfrm>
            <a:off x="6128000" y="2894850"/>
            <a:ext cx="2308800" cy="302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800"/>
              <a:buNone/>
              <a:defRPr b="1" sz="1800"/>
            </a:lvl1pPr>
            <a:lvl2pPr lvl="1" algn="ctr">
              <a:lnSpc>
                <a:spcPct val="100000"/>
              </a:lnSpc>
              <a:spcBef>
                <a:spcPts val="0"/>
              </a:spcBef>
              <a:spcAft>
                <a:spcPts val="0"/>
              </a:spcAft>
              <a:buSzPts val="1800"/>
              <a:buNone/>
              <a:defRPr b="1" sz="1800"/>
            </a:lvl2pPr>
            <a:lvl3pPr lvl="2" algn="ctr">
              <a:lnSpc>
                <a:spcPct val="100000"/>
              </a:lnSpc>
              <a:spcBef>
                <a:spcPts val="0"/>
              </a:spcBef>
              <a:spcAft>
                <a:spcPts val="0"/>
              </a:spcAft>
              <a:buSzPts val="1800"/>
              <a:buNone/>
              <a:defRPr b="1" sz="1800"/>
            </a:lvl3pPr>
            <a:lvl4pPr lvl="3" algn="ctr">
              <a:lnSpc>
                <a:spcPct val="100000"/>
              </a:lnSpc>
              <a:spcBef>
                <a:spcPts val="0"/>
              </a:spcBef>
              <a:spcAft>
                <a:spcPts val="0"/>
              </a:spcAft>
              <a:buSzPts val="1800"/>
              <a:buNone/>
              <a:defRPr b="1" sz="1800"/>
            </a:lvl4pPr>
            <a:lvl5pPr lvl="4" algn="ctr">
              <a:lnSpc>
                <a:spcPct val="100000"/>
              </a:lnSpc>
              <a:spcBef>
                <a:spcPts val="0"/>
              </a:spcBef>
              <a:spcAft>
                <a:spcPts val="0"/>
              </a:spcAft>
              <a:buSzPts val="1800"/>
              <a:buNone/>
              <a:defRPr b="1" sz="1800"/>
            </a:lvl5pPr>
            <a:lvl6pPr lvl="5" algn="ctr">
              <a:lnSpc>
                <a:spcPct val="100000"/>
              </a:lnSpc>
              <a:spcBef>
                <a:spcPts val="0"/>
              </a:spcBef>
              <a:spcAft>
                <a:spcPts val="0"/>
              </a:spcAft>
              <a:buSzPts val="1800"/>
              <a:buNone/>
              <a:defRPr b="1" sz="1800"/>
            </a:lvl6pPr>
            <a:lvl7pPr lvl="6" algn="ctr">
              <a:lnSpc>
                <a:spcPct val="100000"/>
              </a:lnSpc>
              <a:spcBef>
                <a:spcPts val="0"/>
              </a:spcBef>
              <a:spcAft>
                <a:spcPts val="0"/>
              </a:spcAft>
              <a:buSzPts val="1800"/>
              <a:buNone/>
              <a:defRPr b="1" sz="1800"/>
            </a:lvl7pPr>
            <a:lvl8pPr lvl="7" algn="ctr">
              <a:lnSpc>
                <a:spcPct val="100000"/>
              </a:lnSpc>
              <a:spcBef>
                <a:spcPts val="0"/>
              </a:spcBef>
              <a:spcAft>
                <a:spcPts val="0"/>
              </a:spcAft>
              <a:buSzPts val="1800"/>
              <a:buNone/>
              <a:defRPr b="1" sz="1800"/>
            </a:lvl8pPr>
            <a:lvl9pPr lvl="8" algn="ctr">
              <a:lnSpc>
                <a:spcPct val="100000"/>
              </a:lnSpc>
              <a:spcBef>
                <a:spcPts val="0"/>
              </a:spcBef>
              <a:spcAft>
                <a:spcPts val="0"/>
              </a:spcAft>
              <a:buSzPts val="1800"/>
              <a:buNone/>
              <a:defRPr b="1" sz="1800"/>
            </a:lvl9pPr>
          </a:lstStyle>
          <a:p/>
        </p:txBody>
      </p:sp>
      <p:sp>
        <p:nvSpPr>
          <p:cNvPr id="215" name="Google Shape;215;p72"/>
          <p:cNvSpPr txBox="1"/>
          <p:nvPr>
            <p:ph idx="5" type="subTitle"/>
          </p:nvPr>
        </p:nvSpPr>
        <p:spPr>
          <a:xfrm>
            <a:off x="3359550" y="1867050"/>
            <a:ext cx="2424900" cy="639600"/>
          </a:xfrm>
          <a:prstGeom prst="rect">
            <a:avLst/>
          </a:prstGeom>
          <a:noFill/>
          <a:ln>
            <a:noFill/>
          </a:ln>
        </p:spPr>
        <p:txBody>
          <a:bodyPr anchorCtr="0" anchor="t" bIns="91425" lIns="91425" spcFirstLastPara="1" rIns="91425" wrap="square" tIns="91425">
            <a:noAutofit/>
          </a:bodyPr>
          <a:lstStyle>
            <a:lvl1pPr lvl="0" algn="ctr">
              <a:lnSpc>
                <a:spcPct val="115000"/>
              </a:lnSpc>
              <a:spcBef>
                <a:spcPts val="0"/>
              </a:spcBef>
              <a:spcAft>
                <a:spcPts val="0"/>
              </a:spcAft>
              <a:buSzPts val="1400"/>
              <a:buNone/>
              <a:defRPr>
                <a:solidFill>
                  <a:schemeClr val="lt1"/>
                </a:solidFill>
                <a:latin typeface="Barlow"/>
                <a:ea typeface="Barlow"/>
                <a:cs typeface="Barlow"/>
                <a:sym typeface="Barlow"/>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16" name="Google Shape;216;p72"/>
          <p:cNvSpPr txBox="1"/>
          <p:nvPr>
            <p:ph idx="6" type="subTitle"/>
          </p:nvPr>
        </p:nvSpPr>
        <p:spPr>
          <a:xfrm>
            <a:off x="3359550" y="2503000"/>
            <a:ext cx="2424900" cy="302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800"/>
              <a:buNone/>
              <a:defRPr b="1" sz="1800"/>
            </a:lvl1pPr>
            <a:lvl2pPr lvl="1" algn="ctr">
              <a:lnSpc>
                <a:spcPct val="100000"/>
              </a:lnSpc>
              <a:spcBef>
                <a:spcPts val="0"/>
              </a:spcBef>
              <a:spcAft>
                <a:spcPts val="0"/>
              </a:spcAft>
              <a:buSzPts val="1800"/>
              <a:buNone/>
              <a:defRPr b="1" sz="1800"/>
            </a:lvl2pPr>
            <a:lvl3pPr lvl="2" algn="ctr">
              <a:lnSpc>
                <a:spcPct val="100000"/>
              </a:lnSpc>
              <a:spcBef>
                <a:spcPts val="0"/>
              </a:spcBef>
              <a:spcAft>
                <a:spcPts val="0"/>
              </a:spcAft>
              <a:buSzPts val="1800"/>
              <a:buNone/>
              <a:defRPr b="1" sz="1800"/>
            </a:lvl3pPr>
            <a:lvl4pPr lvl="3" algn="ctr">
              <a:lnSpc>
                <a:spcPct val="100000"/>
              </a:lnSpc>
              <a:spcBef>
                <a:spcPts val="0"/>
              </a:spcBef>
              <a:spcAft>
                <a:spcPts val="0"/>
              </a:spcAft>
              <a:buSzPts val="1800"/>
              <a:buNone/>
              <a:defRPr b="1" sz="1800"/>
            </a:lvl4pPr>
            <a:lvl5pPr lvl="4" algn="ctr">
              <a:lnSpc>
                <a:spcPct val="100000"/>
              </a:lnSpc>
              <a:spcBef>
                <a:spcPts val="0"/>
              </a:spcBef>
              <a:spcAft>
                <a:spcPts val="0"/>
              </a:spcAft>
              <a:buSzPts val="1800"/>
              <a:buNone/>
              <a:defRPr b="1" sz="1800"/>
            </a:lvl5pPr>
            <a:lvl6pPr lvl="5" algn="ctr">
              <a:lnSpc>
                <a:spcPct val="100000"/>
              </a:lnSpc>
              <a:spcBef>
                <a:spcPts val="0"/>
              </a:spcBef>
              <a:spcAft>
                <a:spcPts val="0"/>
              </a:spcAft>
              <a:buSzPts val="1800"/>
              <a:buNone/>
              <a:defRPr b="1" sz="1800"/>
            </a:lvl6pPr>
            <a:lvl7pPr lvl="6" algn="ctr">
              <a:lnSpc>
                <a:spcPct val="100000"/>
              </a:lnSpc>
              <a:spcBef>
                <a:spcPts val="0"/>
              </a:spcBef>
              <a:spcAft>
                <a:spcPts val="0"/>
              </a:spcAft>
              <a:buSzPts val="1800"/>
              <a:buNone/>
              <a:defRPr b="1" sz="1800"/>
            </a:lvl7pPr>
            <a:lvl8pPr lvl="7" algn="ctr">
              <a:lnSpc>
                <a:spcPct val="100000"/>
              </a:lnSpc>
              <a:spcBef>
                <a:spcPts val="0"/>
              </a:spcBef>
              <a:spcAft>
                <a:spcPts val="0"/>
              </a:spcAft>
              <a:buSzPts val="1800"/>
              <a:buNone/>
              <a:defRPr b="1" sz="1800"/>
            </a:lvl8pPr>
            <a:lvl9pPr lvl="8" algn="ctr">
              <a:lnSpc>
                <a:spcPct val="100000"/>
              </a:lnSpc>
              <a:spcBef>
                <a:spcPts val="0"/>
              </a:spcBef>
              <a:spcAft>
                <a:spcPts val="0"/>
              </a:spcAft>
              <a:buSzPts val="1800"/>
              <a:buNone/>
              <a:defRPr b="1" sz="1800"/>
            </a:lvl9pPr>
          </a:lstStyle>
          <a:p/>
        </p:txBody>
      </p:sp>
      <p:sp>
        <p:nvSpPr>
          <p:cNvPr id="217" name="Google Shape;217;p72"/>
          <p:cNvSpPr txBox="1"/>
          <p:nvPr>
            <p:ph idx="7" type="title"/>
          </p:nvPr>
        </p:nvSpPr>
        <p:spPr>
          <a:xfrm>
            <a:off x="857650" y="2002008"/>
            <a:ext cx="2158200" cy="533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2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p:txBody>
      </p:sp>
      <p:sp>
        <p:nvSpPr>
          <p:cNvPr id="218" name="Google Shape;218;p72"/>
          <p:cNvSpPr txBox="1"/>
          <p:nvPr>
            <p:ph idx="8" type="title"/>
          </p:nvPr>
        </p:nvSpPr>
        <p:spPr>
          <a:xfrm>
            <a:off x="6203300" y="2002008"/>
            <a:ext cx="2158200" cy="533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2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p:txBody>
      </p:sp>
      <p:sp>
        <p:nvSpPr>
          <p:cNvPr id="219" name="Google Shape;219;p72"/>
          <p:cNvSpPr txBox="1"/>
          <p:nvPr>
            <p:ph idx="9" type="title"/>
          </p:nvPr>
        </p:nvSpPr>
        <p:spPr>
          <a:xfrm>
            <a:off x="3492900" y="3164050"/>
            <a:ext cx="2158200" cy="533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2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p:txBody>
      </p:sp>
      <p:pic>
        <p:nvPicPr>
          <p:cNvPr id="220" name="Google Shape;220;p72"/>
          <p:cNvPicPr preferRelativeResize="0"/>
          <p:nvPr/>
        </p:nvPicPr>
        <p:blipFill rotWithShape="1">
          <a:blip r:embed="rId3">
            <a:alphaModFix/>
          </a:blip>
          <a:srcRect b="0" l="0" r="0" t="0"/>
          <a:stretch/>
        </p:blipFill>
        <p:spPr>
          <a:xfrm rot="-5400000">
            <a:off x="3527100" y="1713100"/>
            <a:ext cx="2533651" cy="7595549"/>
          </a:xfrm>
          <a:prstGeom prst="rect">
            <a:avLst/>
          </a:prstGeom>
          <a:noFill/>
          <a:ln>
            <a:noFill/>
          </a:ln>
        </p:spPr>
      </p:pic>
      <p:sp>
        <p:nvSpPr>
          <p:cNvPr id="221" name="Google Shape;221;p72"/>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Comfortaa"/>
                <a:ea typeface="Comfortaa"/>
                <a:cs typeface="Comfortaa"/>
                <a:sym typeface="Comforta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Comfortaa"/>
                <a:ea typeface="Comfortaa"/>
                <a:cs typeface="Comfortaa"/>
                <a:sym typeface="Comforta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Comfortaa"/>
                <a:ea typeface="Comfortaa"/>
                <a:cs typeface="Comfortaa"/>
                <a:sym typeface="Comforta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Comfortaa"/>
                <a:ea typeface="Comfortaa"/>
                <a:cs typeface="Comfortaa"/>
                <a:sym typeface="Comforta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Comfortaa"/>
                <a:ea typeface="Comfortaa"/>
                <a:cs typeface="Comfortaa"/>
                <a:sym typeface="Comforta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Comfortaa"/>
                <a:ea typeface="Comfortaa"/>
                <a:cs typeface="Comfortaa"/>
                <a:sym typeface="Comforta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Comfortaa"/>
                <a:ea typeface="Comfortaa"/>
                <a:cs typeface="Comfortaa"/>
                <a:sym typeface="Comforta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Comfortaa"/>
                <a:ea typeface="Comfortaa"/>
                <a:cs typeface="Comfortaa"/>
                <a:sym typeface="Comforta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Comfortaa"/>
                <a:ea typeface="Comfortaa"/>
                <a:cs typeface="Comfortaa"/>
                <a:sym typeface="Comforta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6">
    <p:bg>
      <p:bgPr>
        <a:blipFill>
          <a:blip r:embed="rId2">
            <a:alphaModFix/>
          </a:blip>
          <a:stretch>
            <a:fillRect/>
          </a:stretch>
        </a:blipFill>
      </p:bgPr>
    </p:bg>
    <p:spTree>
      <p:nvGrpSpPr>
        <p:cNvPr id="222" name="Shape 222"/>
        <p:cNvGrpSpPr/>
        <p:nvPr/>
      </p:nvGrpSpPr>
      <p:grpSpPr>
        <a:xfrm>
          <a:off x="0" y="0"/>
          <a:ext cx="0" cy="0"/>
          <a:chOff x="0" y="0"/>
          <a:chExt cx="0" cy="0"/>
        </a:xfrm>
      </p:grpSpPr>
      <p:sp>
        <p:nvSpPr>
          <p:cNvPr id="223" name="Google Shape;223;p73"/>
          <p:cNvSpPr txBox="1"/>
          <p:nvPr>
            <p:ph idx="1" type="subTitle"/>
          </p:nvPr>
        </p:nvSpPr>
        <p:spPr>
          <a:xfrm>
            <a:off x="1896450" y="1314450"/>
            <a:ext cx="5351100" cy="1190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1800">
                <a:solidFill>
                  <a:schemeClr val="lt1"/>
                </a:solidFill>
                <a:latin typeface="Barlow"/>
                <a:ea typeface="Barlow"/>
                <a:cs typeface="Barlow"/>
                <a:sym typeface="Barlow"/>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224" name="Google Shape;224;p73"/>
          <p:cNvSpPr txBox="1"/>
          <p:nvPr>
            <p:ph type="title"/>
          </p:nvPr>
        </p:nvSpPr>
        <p:spPr>
          <a:xfrm>
            <a:off x="1896450" y="539925"/>
            <a:ext cx="5351100" cy="822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7200"/>
              <a:buNone/>
              <a:defRPr sz="5000">
                <a:solidFill>
                  <a:schemeClr val="lt1"/>
                </a:solidFill>
              </a:defRPr>
            </a:lvl1pPr>
            <a:lvl2pPr lvl="1" algn="ctr">
              <a:lnSpc>
                <a:spcPct val="100000"/>
              </a:lnSpc>
              <a:spcBef>
                <a:spcPts val="0"/>
              </a:spcBef>
              <a:spcAft>
                <a:spcPts val="0"/>
              </a:spcAft>
              <a:buSzPts val="2400"/>
              <a:buNone/>
              <a:defRPr/>
            </a:lvl2pPr>
            <a:lvl3pPr lvl="2" algn="ctr">
              <a:lnSpc>
                <a:spcPct val="100000"/>
              </a:lnSpc>
              <a:spcBef>
                <a:spcPts val="0"/>
              </a:spcBef>
              <a:spcAft>
                <a:spcPts val="0"/>
              </a:spcAft>
              <a:buSzPts val="2400"/>
              <a:buNone/>
              <a:defRPr/>
            </a:lvl3pPr>
            <a:lvl4pPr lvl="3" algn="ctr">
              <a:lnSpc>
                <a:spcPct val="100000"/>
              </a:lnSpc>
              <a:spcBef>
                <a:spcPts val="0"/>
              </a:spcBef>
              <a:spcAft>
                <a:spcPts val="0"/>
              </a:spcAft>
              <a:buSzPts val="2400"/>
              <a:buNone/>
              <a:defRPr/>
            </a:lvl4pPr>
            <a:lvl5pPr lvl="4" algn="ctr">
              <a:lnSpc>
                <a:spcPct val="100000"/>
              </a:lnSpc>
              <a:spcBef>
                <a:spcPts val="0"/>
              </a:spcBef>
              <a:spcAft>
                <a:spcPts val="0"/>
              </a:spcAft>
              <a:buSzPts val="2400"/>
              <a:buNone/>
              <a:defRPr/>
            </a:lvl5pPr>
            <a:lvl6pPr lvl="5" algn="ctr">
              <a:lnSpc>
                <a:spcPct val="100000"/>
              </a:lnSpc>
              <a:spcBef>
                <a:spcPts val="0"/>
              </a:spcBef>
              <a:spcAft>
                <a:spcPts val="0"/>
              </a:spcAft>
              <a:buSzPts val="2400"/>
              <a:buNone/>
              <a:defRPr/>
            </a:lvl6pPr>
            <a:lvl7pPr lvl="6" algn="ctr">
              <a:lnSpc>
                <a:spcPct val="100000"/>
              </a:lnSpc>
              <a:spcBef>
                <a:spcPts val="0"/>
              </a:spcBef>
              <a:spcAft>
                <a:spcPts val="0"/>
              </a:spcAft>
              <a:buSzPts val="2400"/>
              <a:buNone/>
              <a:defRPr/>
            </a:lvl7pPr>
            <a:lvl8pPr lvl="7" algn="ctr">
              <a:lnSpc>
                <a:spcPct val="100000"/>
              </a:lnSpc>
              <a:spcBef>
                <a:spcPts val="0"/>
              </a:spcBef>
              <a:spcAft>
                <a:spcPts val="0"/>
              </a:spcAft>
              <a:buSzPts val="2400"/>
              <a:buNone/>
              <a:defRPr/>
            </a:lvl8pPr>
            <a:lvl9pPr lvl="8" algn="ctr">
              <a:lnSpc>
                <a:spcPct val="100000"/>
              </a:lnSpc>
              <a:spcBef>
                <a:spcPts val="0"/>
              </a:spcBef>
              <a:spcAft>
                <a:spcPts val="0"/>
              </a:spcAft>
              <a:buSzPts val="2400"/>
              <a:buNone/>
              <a:defRPr/>
            </a:lvl9pPr>
          </a:lstStyle>
          <a:p/>
        </p:txBody>
      </p:sp>
      <p:sp>
        <p:nvSpPr>
          <p:cNvPr id="225" name="Google Shape;225;p73"/>
          <p:cNvSpPr txBox="1"/>
          <p:nvPr/>
        </p:nvSpPr>
        <p:spPr>
          <a:xfrm>
            <a:off x="2648325" y="3404675"/>
            <a:ext cx="3847200" cy="8223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300"/>
              </a:spcBef>
              <a:spcAft>
                <a:spcPts val="0"/>
              </a:spcAft>
              <a:buClr>
                <a:srgbClr val="000000"/>
              </a:buClr>
              <a:buSzPts val="1300"/>
              <a:buFont typeface="Arial"/>
              <a:buNone/>
            </a:pPr>
            <a:r>
              <a:rPr b="0" i="0" lang="en" sz="1300" u="none" cap="none" strike="noStrike">
                <a:solidFill>
                  <a:srgbClr val="FFFFFF"/>
                </a:solidFill>
                <a:latin typeface="Barlow"/>
                <a:ea typeface="Barlow"/>
                <a:cs typeface="Barlow"/>
                <a:sym typeface="Barlow"/>
              </a:rPr>
              <a:t>CREDITS: This presentation template was created by </a:t>
            </a:r>
            <a:r>
              <a:rPr b="0" i="0" lang="en" sz="1300" u="none" cap="none" strike="noStrike">
                <a:solidFill>
                  <a:schemeClr val="accent2"/>
                </a:solidFill>
                <a:uFill>
                  <a:noFill/>
                </a:uFill>
                <a:latin typeface="Barlow"/>
                <a:ea typeface="Barlow"/>
                <a:cs typeface="Barlow"/>
                <a:sym typeface="Barlow"/>
                <a:hlinkClick r:id="rId3">
                  <a:extLst>
                    <a:ext uri="{A12FA001-AC4F-418D-AE19-62706E023703}">
                      <ahyp:hlinkClr val="tx"/>
                    </a:ext>
                  </a:extLst>
                </a:hlinkClick>
              </a:rPr>
              <a:t>Slidesgo</a:t>
            </a:r>
            <a:r>
              <a:rPr b="0" i="0" lang="en" sz="1300" u="none" cap="none" strike="noStrike">
                <a:solidFill>
                  <a:srgbClr val="FFFFFF"/>
                </a:solidFill>
                <a:latin typeface="Barlow"/>
                <a:ea typeface="Barlow"/>
                <a:cs typeface="Barlow"/>
                <a:sym typeface="Barlow"/>
              </a:rPr>
              <a:t>, including icons by </a:t>
            </a:r>
            <a:r>
              <a:rPr b="0" i="0" lang="en" sz="1300" u="none" cap="none" strike="noStrike">
                <a:solidFill>
                  <a:schemeClr val="accent2"/>
                </a:solidFill>
                <a:uFill>
                  <a:noFill/>
                </a:uFill>
                <a:latin typeface="Barlow"/>
                <a:ea typeface="Barlow"/>
                <a:cs typeface="Barlow"/>
                <a:sym typeface="Barlow"/>
                <a:hlinkClick r:id="rId4">
                  <a:extLst>
                    <a:ext uri="{A12FA001-AC4F-418D-AE19-62706E023703}">
                      <ahyp:hlinkClr val="tx"/>
                    </a:ext>
                  </a:extLst>
                </a:hlinkClick>
              </a:rPr>
              <a:t>Flaticon</a:t>
            </a:r>
            <a:r>
              <a:rPr b="0" i="0" lang="en" sz="1300" u="none" cap="none" strike="noStrike">
                <a:solidFill>
                  <a:srgbClr val="FFFFFF"/>
                </a:solidFill>
                <a:latin typeface="Barlow"/>
                <a:ea typeface="Barlow"/>
                <a:cs typeface="Barlow"/>
                <a:sym typeface="Barlow"/>
              </a:rPr>
              <a:t>, and infographics &amp; images by </a:t>
            </a:r>
            <a:r>
              <a:rPr b="0" i="0" lang="en" sz="1300" u="none" cap="none" strike="noStrike">
                <a:solidFill>
                  <a:schemeClr val="accent2"/>
                </a:solidFill>
                <a:uFill>
                  <a:noFill/>
                </a:uFill>
                <a:latin typeface="Barlow"/>
                <a:ea typeface="Barlow"/>
                <a:cs typeface="Barlow"/>
                <a:sym typeface="Barlow"/>
                <a:hlinkClick r:id="rId5">
                  <a:extLst>
                    <a:ext uri="{A12FA001-AC4F-418D-AE19-62706E023703}">
                      <ahyp:hlinkClr val="tx"/>
                    </a:ext>
                  </a:extLst>
                </a:hlinkClick>
              </a:rPr>
              <a:t>Freepik</a:t>
            </a:r>
            <a:endParaRPr b="0" i="0" sz="1300" u="none" cap="none" strike="noStrike">
              <a:solidFill>
                <a:schemeClr val="accent2"/>
              </a:solidFill>
              <a:latin typeface="Barlow"/>
              <a:ea typeface="Barlow"/>
              <a:cs typeface="Barlow"/>
              <a:sym typeface="Barlow"/>
            </a:endParaRPr>
          </a:p>
        </p:txBody>
      </p:sp>
      <p:pic>
        <p:nvPicPr>
          <p:cNvPr id="226" name="Google Shape;226;p73"/>
          <p:cNvPicPr preferRelativeResize="0"/>
          <p:nvPr/>
        </p:nvPicPr>
        <p:blipFill rotWithShape="1">
          <a:blip r:embed="rId6">
            <a:alphaModFix/>
          </a:blip>
          <a:srcRect b="0" l="0" r="0" t="0"/>
          <a:stretch/>
        </p:blipFill>
        <p:spPr>
          <a:xfrm flipH="1">
            <a:off x="7732499" y="601426"/>
            <a:ext cx="2533651" cy="7595549"/>
          </a:xfrm>
          <a:prstGeom prst="rect">
            <a:avLst/>
          </a:prstGeom>
          <a:noFill/>
          <a:ln>
            <a:noFill/>
          </a:ln>
        </p:spPr>
      </p:pic>
      <p:pic>
        <p:nvPicPr>
          <p:cNvPr id="227" name="Google Shape;227;p73"/>
          <p:cNvPicPr preferRelativeResize="0"/>
          <p:nvPr/>
        </p:nvPicPr>
        <p:blipFill rotWithShape="1">
          <a:blip r:embed="rId6">
            <a:alphaModFix/>
          </a:blip>
          <a:srcRect b="0" l="0" r="0" t="0"/>
          <a:stretch/>
        </p:blipFill>
        <p:spPr>
          <a:xfrm flipH="1" rot="155126">
            <a:off x="-952125" y="601427"/>
            <a:ext cx="2533650" cy="7595548"/>
          </a:xfrm>
          <a:prstGeom prst="rect">
            <a:avLst/>
          </a:prstGeom>
          <a:noFill/>
          <a:ln>
            <a:noFill/>
          </a:ln>
        </p:spPr>
      </p:pic>
      <p:sp>
        <p:nvSpPr>
          <p:cNvPr id="228" name="Google Shape;228;p7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Comfortaa"/>
                <a:ea typeface="Comfortaa"/>
                <a:cs typeface="Comfortaa"/>
                <a:sym typeface="Comforta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Comfortaa"/>
                <a:ea typeface="Comfortaa"/>
                <a:cs typeface="Comfortaa"/>
                <a:sym typeface="Comforta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Comfortaa"/>
                <a:ea typeface="Comfortaa"/>
                <a:cs typeface="Comfortaa"/>
                <a:sym typeface="Comforta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Comfortaa"/>
                <a:ea typeface="Comfortaa"/>
                <a:cs typeface="Comfortaa"/>
                <a:sym typeface="Comforta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Comfortaa"/>
                <a:ea typeface="Comfortaa"/>
                <a:cs typeface="Comfortaa"/>
                <a:sym typeface="Comforta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Comfortaa"/>
                <a:ea typeface="Comfortaa"/>
                <a:cs typeface="Comfortaa"/>
                <a:sym typeface="Comforta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Comfortaa"/>
                <a:ea typeface="Comfortaa"/>
                <a:cs typeface="Comfortaa"/>
                <a:sym typeface="Comforta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Comfortaa"/>
                <a:ea typeface="Comfortaa"/>
                <a:cs typeface="Comfortaa"/>
                <a:sym typeface="Comforta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Comfortaa"/>
                <a:ea typeface="Comfortaa"/>
                <a:cs typeface="Comfortaa"/>
                <a:sym typeface="Comforta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bg>
      <p:bgPr>
        <a:blipFill>
          <a:blip r:embed="rId2">
            <a:alphaModFix/>
          </a:blip>
          <a:stretch>
            <a:fillRect/>
          </a:stretch>
        </a:blipFill>
      </p:bgPr>
    </p:bg>
    <p:spTree>
      <p:nvGrpSpPr>
        <p:cNvPr id="229" name="Shape 229"/>
        <p:cNvGrpSpPr/>
        <p:nvPr/>
      </p:nvGrpSpPr>
      <p:grpSpPr>
        <a:xfrm>
          <a:off x="0" y="0"/>
          <a:ext cx="0" cy="0"/>
          <a:chOff x="0" y="0"/>
          <a:chExt cx="0" cy="0"/>
        </a:xfrm>
      </p:grpSpPr>
      <p:pic>
        <p:nvPicPr>
          <p:cNvPr id="230" name="Google Shape;230;p74"/>
          <p:cNvPicPr preferRelativeResize="0"/>
          <p:nvPr/>
        </p:nvPicPr>
        <p:blipFill rotWithShape="1">
          <a:blip r:embed="rId3">
            <a:alphaModFix/>
          </a:blip>
          <a:srcRect b="0" l="0" r="0" t="0"/>
          <a:stretch/>
        </p:blipFill>
        <p:spPr>
          <a:xfrm rot="-5400000">
            <a:off x="4889175" y="-4153475"/>
            <a:ext cx="2533651" cy="7595549"/>
          </a:xfrm>
          <a:prstGeom prst="rect">
            <a:avLst/>
          </a:prstGeom>
          <a:noFill/>
          <a:ln>
            <a:noFill/>
          </a:ln>
        </p:spPr>
      </p:pic>
      <p:sp>
        <p:nvSpPr>
          <p:cNvPr id="231" name="Google Shape;231;p74"/>
          <p:cNvSpPr txBox="1"/>
          <p:nvPr>
            <p:ph type="title"/>
          </p:nvPr>
        </p:nvSpPr>
        <p:spPr>
          <a:xfrm>
            <a:off x="689300" y="539925"/>
            <a:ext cx="7730100" cy="319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rgbClr val="FFFFFF"/>
              </a:buClr>
              <a:buSzPts val="2500"/>
              <a:buFont typeface="Comfortaa"/>
              <a:buNone/>
              <a:defRPr b="1">
                <a:solidFill>
                  <a:schemeClr val="lt1"/>
                </a:solidFill>
                <a:latin typeface="Comfortaa"/>
                <a:ea typeface="Comfortaa"/>
                <a:cs typeface="Comfortaa"/>
                <a:sym typeface="Comfortaa"/>
              </a:defRPr>
            </a:lvl1pPr>
            <a:lvl2pPr lvl="1" algn="l">
              <a:lnSpc>
                <a:spcPct val="100000"/>
              </a:lnSpc>
              <a:spcBef>
                <a:spcPts val="0"/>
              </a:spcBef>
              <a:spcAft>
                <a:spcPts val="0"/>
              </a:spcAft>
              <a:buClr>
                <a:srgbClr val="FFFFFF"/>
              </a:buClr>
              <a:buSzPts val="2800"/>
              <a:buFont typeface="Comfortaa"/>
              <a:buNone/>
              <a:defRPr b="1" sz="2800">
                <a:solidFill>
                  <a:srgbClr val="FFFFFF"/>
                </a:solidFill>
                <a:latin typeface="Comfortaa"/>
                <a:ea typeface="Comfortaa"/>
                <a:cs typeface="Comfortaa"/>
                <a:sym typeface="Comfortaa"/>
              </a:defRPr>
            </a:lvl2pPr>
            <a:lvl3pPr lvl="2" algn="l">
              <a:lnSpc>
                <a:spcPct val="100000"/>
              </a:lnSpc>
              <a:spcBef>
                <a:spcPts val="0"/>
              </a:spcBef>
              <a:spcAft>
                <a:spcPts val="0"/>
              </a:spcAft>
              <a:buClr>
                <a:srgbClr val="FFFFFF"/>
              </a:buClr>
              <a:buSzPts val="2800"/>
              <a:buFont typeface="Comfortaa"/>
              <a:buNone/>
              <a:defRPr b="1" sz="2800">
                <a:solidFill>
                  <a:srgbClr val="FFFFFF"/>
                </a:solidFill>
                <a:latin typeface="Comfortaa"/>
                <a:ea typeface="Comfortaa"/>
                <a:cs typeface="Comfortaa"/>
                <a:sym typeface="Comfortaa"/>
              </a:defRPr>
            </a:lvl3pPr>
            <a:lvl4pPr lvl="3" algn="l">
              <a:lnSpc>
                <a:spcPct val="100000"/>
              </a:lnSpc>
              <a:spcBef>
                <a:spcPts val="0"/>
              </a:spcBef>
              <a:spcAft>
                <a:spcPts val="0"/>
              </a:spcAft>
              <a:buClr>
                <a:srgbClr val="FFFFFF"/>
              </a:buClr>
              <a:buSzPts val="2800"/>
              <a:buFont typeface="Comfortaa"/>
              <a:buNone/>
              <a:defRPr b="1" sz="2800">
                <a:solidFill>
                  <a:srgbClr val="FFFFFF"/>
                </a:solidFill>
                <a:latin typeface="Comfortaa"/>
                <a:ea typeface="Comfortaa"/>
                <a:cs typeface="Comfortaa"/>
                <a:sym typeface="Comfortaa"/>
              </a:defRPr>
            </a:lvl4pPr>
            <a:lvl5pPr lvl="4" algn="l">
              <a:lnSpc>
                <a:spcPct val="100000"/>
              </a:lnSpc>
              <a:spcBef>
                <a:spcPts val="0"/>
              </a:spcBef>
              <a:spcAft>
                <a:spcPts val="0"/>
              </a:spcAft>
              <a:buClr>
                <a:srgbClr val="FFFFFF"/>
              </a:buClr>
              <a:buSzPts val="2800"/>
              <a:buFont typeface="Comfortaa"/>
              <a:buNone/>
              <a:defRPr b="1" sz="2800">
                <a:solidFill>
                  <a:srgbClr val="FFFFFF"/>
                </a:solidFill>
                <a:latin typeface="Comfortaa"/>
                <a:ea typeface="Comfortaa"/>
                <a:cs typeface="Comfortaa"/>
                <a:sym typeface="Comfortaa"/>
              </a:defRPr>
            </a:lvl5pPr>
            <a:lvl6pPr lvl="5" algn="l">
              <a:lnSpc>
                <a:spcPct val="100000"/>
              </a:lnSpc>
              <a:spcBef>
                <a:spcPts val="0"/>
              </a:spcBef>
              <a:spcAft>
                <a:spcPts val="0"/>
              </a:spcAft>
              <a:buClr>
                <a:srgbClr val="FFFFFF"/>
              </a:buClr>
              <a:buSzPts val="2800"/>
              <a:buFont typeface="Comfortaa"/>
              <a:buNone/>
              <a:defRPr b="1" sz="2800">
                <a:solidFill>
                  <a:srgbClr val="FFFFFF"/>
                </a:solidFill>
                <a:latin typeface="Comfortaa"/>
                <a:ea typeface="Comfortaa"/>
                <a:cs typeface="Comfortaa"/>
                <a:sym typeface="Comfortaa"/>
              </a:defRPr>
            </a:lvl6pPr>
            <a:lvl7pPr lvl="6" algn="l">
              <a:lnSpc>
                <a:spcPct val="100000"/>
              </a:lnSpc>
              <a:spcBef>
                <a:spcPts val="0"/>
              </a:spcBef>
              <a:spcAft>
                <a:spcPts val="0"/>
              </a:spcAft>
              <a:buClr>
                <a:srgbClr val="FFFFFF"/>
              </a:buClr>
              <a:buSzPts val="2800"/>
              <a:buFont typeface="Comfortaa"/>
              <a:buNone/>
              <a:defRPr b="1" sz="2800">
                <a:solidFill>
                  <a:srgbClr val="FFFFFF"/>
                </a:solidFill>
                <a:latin typeface="Comfortaa"/>
                <a:ea typeface="Comfortaa"/>
                <a:cs typeface="Comfortaa"/>
                <a:sym typeface="Comfortaa"/>
              </a:defRPr>
            </a:lvl7pPr>
            <a:lvl8pPr lvl="7" algn="l">
              <a:lnSpc>
                <a:spcPct val="100000"/>
              </a:lnSpc>
              <a:spcBef>
                <a:spcPts val="0"/>
              </a:spcBef>
              <a:spcAft>
                <a:spcPts val="0"/>
              </a:spcAft>
              <a:buClr>
                <a:srgbClr val="FFFFFF"/>
              </a:buClr>
              <a:buSzPts val="2800"/>
              <a:buFont typeface="Comfortaa"/>
              <a:buNone/>
              <a:defRPr b="1" sz="2800">
                <a:solidFill>
                  <a:srgbClr val="FFFFFF"/>
                </a:solidFill>
                <a:latin typeface="Comfortaa"/>
                <a:ea typeface="Comfortaa"/>
                <a:cs typeface="Comfortaa"/>
                <a:sym typeface="Comfortaa"/>
              </a:defRPr>
            </a:lvl8pPr>
            <a:lvl9pPr lvl="8" algn="l">
              <a:lnSpc>
                <a:spcPct val="100000"/>
              </a:lnSpc>
              <a:spcBef>
                <a:spcPts val="0"/>
              </a:spcBef>
              <a:spcAft>
                <a:spcPts val="0"/>
              </a:spcAft>
              <a:buClr>
                <a:srgbClr val="FFFFFF"/>
              </a:buClr>
              <a:buSzPts val="2800"/>
              <a:buFont typeface="Comfortaa"/>
              <a:buNone/>
              <a:defRPr b="1" sz="2800">
                <a:solidFill>
                  <a:srgbClr val="FFFFFF"/>
                </a:solidFill>
                <a:latin typeface="Comfortaa"/>
                <a:ea typeface="Comfortaa"/>
                <a:cs typeface="Comfortaa"/>
                <a:sym typeface="Comfortaa"/>
              </a:defRPr>
            </a:lvl9pPr>
          </a:lstStyle>
          <a:p/>
        </p:txBody>
      </p:sp>
      <p:sp>
        <p:nvSpPr>
          <p:cNvPr id="232" name="Google Shape;232;p74"/>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Comfortaa"/>
                <a:ea typeface="Comfortaa"/>
                <a:cs typeface="Comfortaa"/>
                <a:sym typeface="Comforta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Comfortaa"/>
                <a:ea typeface="Comfortaa"/>
                <a:cs typeface="Comfortaa"/>
                <a:sym typeface="Comforta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Comfortaa"/>
                <a:ea typeface="Comfortaa"/>
                <a:cs typeface="Comfortaa"/>
                <a:sym typeface="Comforta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Comfortaa"/>
                <a:ea typeface="Comfortaa"/>
                <a:cs typeface="Comfortaa"/>
                <a:sym typeface="Comforta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Comfortaa"/>
                <a:ea typeface="Comfortaa"/>
                <a:cs typeface="Comfortaa"/>
                <a:sym typeface="Comforta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Comfortaa"/>
                <a:ea typeface="Comfortaa"/>
                <a:cs typeface="Comfortaa"/>
                <a:sym typeface="Comforta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Comfortaa"/>
                <a:ea typeface="Comfortaa"/>
                <a:cs typeface="Comfortaa"/>
                <a:sym typeface="Comforta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Comfortaa"/>
                <a:ea typeface="Comfortaa"/>
                <a:cs typeface="Comfortaa"/>
                <a:sym typeface="Comforta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Comfortaa"/>
                <a:ea typeface="Comfortaa"/>
                <a:cs typeface="Comfortaa"/>
                <a:sym typeface="Comforta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8">
    <p:bg>
      <p:bgPr>
        <a:blipFill>
          <a:blip r:embed="rId2">
            <a:alphaModFix/>
          </a:blip>
          <a:stretch>
            <a:fillRect/>
          </a:stretch>
        </a:blipFill>
      </p:bgPr>
    </p:bg>
    <p:spTree>
      <p:nvGrpSpPr>
        <p:cNvPr id="233" name="Shape 233"/>
        <p:cNvGrpSpPr/>
        <p:nvPr/>
      </p:nvGrpSpPr>
      <p:grpSpPr>
        <a:xfrm>
          <a:off x="0" y="0"/>
          <a:ext cx="0" cy="0"/>
          <a:chOff x="0" y="0"/>
          <a:chExt cx="0" cy="0"/>
        </a:xfrm>
      </p:grpSpPr>
      <p:sp>
        <p:nvSpPr>
          <p:cNvPr id="234" name="Google Shape;234;p75"/>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Comfortaa"/>
                <a:ea typeface="Comfortaa"/>
                <a:cs typeface="Comfortaa"/>
                <a:sym typeface="Comforta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Comfortaa"/>
                <a:ea typeface="Comfortaa"/>
                <a:cs typeface="Comfortaa"/>
                <a:sym typeface="Comforta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Comfortaa"/>
                <a:ea typeface="Comfortaa"/>
                <a:cs typeface="Comfortaa"/>
                <a:sym typeface="Comforta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Comfortaa"/>
                <a:ea typeface="Comfortaa"/>
                <a:cs typeface="Comfortaa"/>
                <a:sym typeface="Comforta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Comfortaa"/>
                <a:ea typeface="Comfortaa"/>
                <a:cs typeface="Comfortaa"/>
                <a:sym typeface="Comforta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Comfortaa"/>
                <a:ea typeface="Comfortaa"/>
                <a:cs typeface="Comfortaa"/>
                <a:sym typeface="Comforta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Comfortaa"/>
                <a:ea typeface="Comfortaa"/>
                <a:cs typeface="Comfortaa"/>
                <a:sym typeface="Comforta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Comfortaa"/>
                <a:ea typeface="Comfortaa"/>
                <a:cs typeface="Comfortaa"/>
                <a:sym typeface="Comforta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Comfortaa"/>
                <a:ea typeface="Comfortaa"/>
                <a:cs typeface="Comfortaa"/>
                <a:sym typeface="Comforta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8_1">
    <p:bg>
      <p:bgPr>
        <a:blipFill>
          <a:blip r:embed="rId2">
            <a:alphaModFix/>
          </a:blip>
          <a:stretch>
            <a:fillRect/>
          </a:stretch>
        </a:blipFill>
      </p:bgPr>
    </p:bg>
    <p:spTree>
      <p:nvGrpSpPr>
        <p:cNvPr id="235" name="Shape 235"/>
        <p:cNvGrpSpPr/>
        <p:nvPr/>
      </p:nvGrpSpPr>
      <p:grpSpPr>
        <a:xfrm>
          <a:off x="0" y="0"/>
          <a:ext cx="0" cy="0"/>
          <a:chOff x="0" y="0"/>
          <a:chExt cx="0" cy="0"/>
        </a:xfrm>
      </p:grpSpPr>
      <p:sp>
        <p:nvSpPr>
          <p:cNvPr id="236" name="Google Shape;236;p76"/>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Comfortaa"/>
                <a:ea typeface="Comfortaa"/>
                <a:cs typeface="Comfortaa"/>
                <a:sym typeface="Comforta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Comfortaa"/>
                <a:ea typeface="Comfortaa"/>
                <a:cs typeface="Comfortaa"/>
                <a:sym typeface="Comforta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Comfortaa"/>
                <a:ea typeface="Comfortaa"/>
                <a:cs typeface="Comfortaa"/>
                <a:sym typeface="Comforta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Comfortaa"/>
                <a:ea typeface="Comfortaa"/>
                <a:cs typeface="Comfortaa"/>
                <a:sym typeface="Comforta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Comfortaa"/>
                <a:ea typeface="Comfortaa"/>
                <a:cs typeface="Comfortaa"/>
                <a:sym typeface="Comforta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Comfortaa"/>
                <a:ea typeface="Comfortaa"/>
                <a:cs typeface="Comfortaa"/>
                <a:sym typeface="Comforta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Comfortaa"/>
                <a:ea typeface="Comfortaa"/>
                <a:cs typeface="Comfortaa"/>
                <a:sym typeface="Comforta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Comfortaa"/>
                <a:ea typeface="Comfortaa"/>
                <a:cs typeface="Comfortaa"/>
                <a:sym typeface="Comforta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Comfortaa"/>
                <a:ea typeface="Comfortaa"/>
                <a:cs typeface="Comfortaa"/>
                <a:sym typeface="Comforta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21" name="Shape 21"/>
        <p:cNvGrpSpPr/>
        <p:nvPr/>
      </p:nvGrpSpPr>
      <p:grpSpPr>
        <a:xfrm>
          <a:off x="0" y="0"/>
          <a:ext cx="0" cy="0"/>
          <a:chOff x="0" y="0"/>
          <a:chExt cx="0" cy="0"/>
        </a:xfrm>
      </p:grpSpPr>
      <p:sp>
        <p:nvSpPr>
          <p:cNvPr id="22" name="Google Shape;22;p50"/>
          <p:cNvSpPr txBox="1"/>
          <p:nvPr>
            <p:ph idx="1" type="body"/>
          </p:nvPr>
        </p:nvSpPr>
        <p:spPr>
          <a:xfrm>
            <a:off x="724625" y="979225"/>
            <a:ext cx="7694700" cy="3365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Clr>
                <a:schemeClr val="lt1"/>
              </a:buClr>
              <a:buSzPts val="1400"/>
              <a:buChar char="●"/>
              <a:defRPr sz="1300">
                <a:latin typeface="Barlow"/>
                <a:ea typeface="Barlow"/>
                <a:cs typeface="Barlow"/>
                <a:sym typeface="Barlow"/>
              </a:defRPr>
            </a:lvl1pPr>
            <a:lvl2pPr indent="-317500" lvl="1" marL="914400" algn="l">
              <a:lnSpc>
                <a:spcPct val="100000"/>
              </a:lnSpc>
              <a:spcBef>
                <a:spcPts val="0"/>
              </a:spcBef>
              <a:spcAft>
                <a:spcPts val="0"/>
              </a:spcAft>
              <a:buClr>
                <a:schemeClr val="lt1"/>
              </a:buClr>
              <a:buSzPts val="1400"/>
              <a:buChar char="○"/>
              <a:defRPr/>
            </a:lvl2pPr>
            <a:lvl3pPr indent="-317500" lvl="2" marL="1371600" algn="l">
              <a:lnSpc>
                <a:spcPct val="100000"/>
              </a:lnSpc>
              <a:spcBef>
                <a:spcPts val="0"/>
              </a:spcBef>
              <a:spcAft>
                <a:spcPts val="0"/>
              </a:spcAft>
              <a:buClr>
                <a:schemeClr val="lt1"/>
              </a:buClr>
              <a:buSzPts val="1400"/>
              <a:buChar char="■"/>
              <a:defRPr/>
            </a:lvl3pPr>
            <a:lvl4pPr indent="-317500" lvl="3" marL="1828800" algn="l">
              <a:lnSpc>
                <a:spcPct val="100000"/>
              </a:lnSpc>
              <a:spcBef>
                <a:spcPts val="0"/>
              </a:spcBef>
              <a:spcAft>
                <a:spcPts val="0"/>
              </a:spcAft>
              <a:buClr>
                <a:schemeClr val="lt1"/>
              </a:buClr>
              <a:buSzPts val="1400"/>
              <a:buChar char="●"/>
              <a:defRPr/>
            </a:lvl4pPr>
            <a:lvl5pPr indent="-317500" lvl="4" marL="2286000" algn="l">
              <a:lnSpc>
                <a:spcPct val="100000"/>
              </a:lnSpc>
              <a:spcBef>
                <a:spcPts val="0"/>
              </a:spcBef>
              <a:spcAft>
                <a:spcPts val="0"/>
              </a:spcAft>
              <a:buClr>
                <a:schemeClr val="lt1"/>
              </a:buClr>
              <a:buSzPts val="1400"/>
              <a:buChar char="○"/>
              <a:defRPr/>
            </a:lvl5pPr>
            <a:lvl6pPr indent="-317500" lvl="5" marL="2743200" algn="l">
              <a:lnSpc>
                <a:spcPct val="100000"/>
              </a:lnSpc>
              <a:spcBef>
                <a:spcPts val="0"/>
              </a:spcBef>
              <a:spcAft>
                <a:spcPts val="0"/>
              </a:spcAft>
              <a:buClr>
                <a:schemeClr val="lt1"/>
              </a:buClr>
              <a:buSzPts val="1400"/>
              <a:buChar char="■"/>
              <a:defRPr/>
            </a:lvl6pPr>
            <a:lvl7pPr indent="-317500" lvl="6" marL="3200400" algn="l">
              <a:lnSpc>
                <a:spcPct val="100000"/>
              </a:lnSpc>
              <a:spcBef>
                <a:spcPts val="0"/>
              </a:spcBef>
              <a:spcAft>
                <a:spcPts val="0"/>
              </a:spcAft>
              <a:buClr>
                <a:schemeClr val="lt1"/>
              </a:buClr>
              <a:buSzPts val="1400"/>
              <a:buChar char="●"/>
              <a:defRPr/>
            </a:lvl7pPr>
            <a:lvl8pPr indent="-317500" lvl="7" marL="3657600" algn="l">
              <a:lnSpc>
                <a:spcPct val="100000"/>
              </a:lnSpc>
              <a:spcBef>
                <a:spcPts val="0"/>
              </a:spcBef>
              <a:spcAft>
                <a:spcPts val="0"/>
              </a:spcAft>
              <a:buClr>
                <a:schemeClr val="lt1"/>
              </a:buClr>
              <a:buSzPts val="1400"/>
              <a:buChar char="○"/>
              <a:defRPr/>
            </a:lvl8pPr>
            <a:lvl9pPr indent="-317500" lvl="8" marL="4114800" algn="l">
              <a:lnSpc>
                <a:spcPct val="100000"/>
              </a:lnSpc>
              <a:spcBef>
                <a:spcPts val="0"/>
              </a:spcBef>
              <a:spcAft>
                <a:spcPts val="0"/>
              </a:spcAft>
              <a:buClr>
                <a:schemeClr val="lt1"/>
              </a:buClr>
              <a:buSzPts val="1400"/>
              <a:buChar char="■"/>
              <a:defRPr/>
            </a:lvl9pPr>
          </a:lstStyle>
          <a:p/>
        </p:txBody>
      </p:sp>
      <p:sp>
        <p:nvSpPr>
          <p:cNvPr id="23" name="Google Shape;23;p50"/>
          <p:cNvSpPr txBox="1"/>
          <p:nvPr>
            <p:ph type="title"/>
          </p:nvPr>
        </p:nvSpPr>
        <p:spPr>
          <a:xfrm>
            <a:off x="689300" y="445025"/>
            <a:ext cx="8142900" cy="499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rgbClr val="FFFFFF"/>
              </a:buClr>
              <a:buSzPts val="2500"/>
              <a:buFont typeface="Comfortaa"/>
              <a:buNone/>
              <a:defRPr b="1">
                <a:solidFill>
                  <a:schemeClr val="lt1"/>
                </a:solidFill>
                <a:latin typeface="Comfortaa"/>
                <a:ea typeface="Comfortaa"/>
                <a:cs typeface="Comfortaa"/>
                <a:sym typeface="Comfortaa"/>
              </a:defRPr>
            </a:lvl1pPr>
            <a:lvl2pPr lvl="1" algn="l">
              <a:lnSpc>
                <a:spcPct val="100000"/>
              </a:lnSpc>
              <a:spcBef>
                <a:spcPts val="0"/>
              </a:spcBef>
              <a:spcAft>
                <a:spcPts val="0"/>
              </a:spcAft>
              <a:buClr>
                <a:srgbClr val="FFFFFF"/>
              </a:buClr>
              <a:buSzPts val="2800"/>
              <a:buFont typeface="Comfortaa"/>
              <a:buNone/>
              <a:defRPr b="1" sz="2800">
                <a:solidFill>
                  <a:srgbClr val="FFFFFF"/>
                </a:solidFill>
                <a:latin typeface="Comfortaa"/>
                <a:ea typeface="Comfortaa"/>
                <a:cs typeface="Comfortaa"/>
                <a:sym typeface="Comfortaa"/>
              </a:defRPr>
            </a:lvl2pPr>
            <a:lvl3pPr lvl="2" algn="l">
              <a:lnSpc>
                <a:spcPct val="100000"/>
              </a:lnSpc>
              <a:spcBef>
                <a:spcPts val="0"/>
              </a:spcBef>
              <a:spcAft>
                <a:spcPts val="0"/>
              </a:spcAft>
              <a:buClr>
                <a:srgbClr val="FFFFFF"/>
              </a:buClr>
              <a:buSzPts val="2800"/>
              <a:buFont typeface="Comfortaa"/>
              <a:buNone/>
              <a:defRPr b="1" sz="2800">
                <a:solidFill>
                  <a:srgbClr val="FFFFFF"/>
                </a:solidFill>
                <a:latin typeface="Comfortaa"/>
                <a:ea typeface="Comfortaa"/>
                <a:cs typeface="Comfortaa"/>
                <a:sym typeface="Comfortaa"/>
              </a:defRPr>
            </a:lvl3pPr>
            <a:lvl4pPr lvl="3" algn="l">
              <a:lnSpc>
                <a:spcPct val="100000"/>
              </a:lnSpc>
              <a:spcBef>
                <a:spcPts val="0"/>
              </a:spcBef>
              <a:spcAft>
                <a:spcPts val="0"/>
              </a:spcAft>
              <a:buClr>
                <a:srgbClr val="FFFFFF"/>
              </a:buClr>
              <a:buSzPts val="2800"/>
              <a:buFont typeface="Comfortaa"/>
              <a:buNone/>
              <a:defRPr b="1" sz="2800">
                <a:solidFill>
                  <a:srgbClr val="FFFFFF"/>
                </a:solidFill>
                <a:latin typeface="Comfortaa"/>
                <a:ea typeface="Comfortaa"/>
                <a:cs typeface="Comfortaa"/>
                <a:sym typeface="Comfortaa"/>
              </a:defRPr>
            </a:lvl4pPr>
            <a:lvl5pPr lvl="4" algn="l">
              <a:lnSpc>
                <a:spcPct val="100000"/>
              </a:lnSpc>
              <a:spcBef>
                <a:spcPts val="0"/>
              </a:spcBef>
              <a:spcAft>
                <a:spcPts val="0"/>
              </a:spcAft>
              <a:buClr>
                <a:srgbClr val="FFFFFF"/>
              </a:buClr>
              <a:buSzPts val="2800"/>
              <a:buFont typeface="Comfortaa"/>
              <a:buNone/>
              <a:defRPr b="1" sz="2800">
                <a:solidFill>
                  <a:srgbClr val="FFFFFF"/>
                </a:solidFill>
                <a:latin typeface="Comfortaa"/>
                <a:ea typeface="Comfortaa"/>
                <a:cs typeface="Comfortaa"/>
                <a:sym typeface="Comfortaa"/>
              </a:defRPr>
            </a:lvl5pPr>
            <a:lvl6pPr lvl="5" algn="l">
              <a:lnSpc>
                <a:spcPct val="100000"/>
              </a:lnSpc>
              <a:spcBef>
                <a:spcPts val="0"/>
              </a:spcBef>
              <a:spcAft>
                <a:spcPts val="0"/>
              </a:spcAft>
              <a:buClr>
                <a:srgbClr val="FFFFFF"/>
              </a:buClr>
              <a:buSzPts val="2800"/>
              <a:buFont typeface="Comfortaa"/>
              <a:buNone/>
              <a:defRPr b="1" sz="2800">
                <a:solidFill>
                  <a:srgbClr val="FFFFFF"/>
                </a:solidFill>
                <a:latin typeface="Comfortaa"/>
                <a:ea typeface="Comfortaa"/>
                <a:cs typeface="Comfortaa"/>
                <a:sym typeface="Comfortaa"/>
              </a:defRPr>
            </a:lvl6pPr>
            <a:lvl7pPr lvl="6" algn="l">
              <a:lnSpc>
                <a:spcPct val="100000"/>
              </a:lnSpc>
              <a:spcBef>
                <a:spcPts val="0"/>
              </a:spcBef>
              <a:spcAft>
                <a:spcPts val="0"/>
              </a:spcAft>
              <a:buClr>
                <a:srgbClr val="FFFFFF"/>
              </a:buClr>
              <a:buSzPts val="2800"/>
              <a:buFont typeface="Comfortaa"/>
              <a:buNone/>
              <a:defRPr b="1" sz="2800">
                <a:solidFill>
                  <a:srgbClr val="FFFFFF"/>
                </a:solidFill>
                <a:latin typeface="Comfortaa"/>
                <a:ea typeface="Comfortaa"/>
                <a:cs typeface="Comfortaa"/>
                <a:sym typeface="Comfortaa"/>
              </a:defRPr>
            </a:lvl7pPr>
            <a:lvl8pPr lvl="7" algn="l">
              <a:lnSpc>
                <a:spcPct val="100000"/>
              </a:lnSpc>
              <a:spcBef>
                <a:spcPts val="0"/>
              </a:spcBef>
              <a:spcAft>
                <a:spcPts val="0"/>
              </a:spcAft>
              <a:buClr>
                <a:srgbClr val="FFFFFF"/>
              </a:buClr>
              <a:buSzPts val="2800"/>
              <a:buFont typeface="Comfortaa"/>
              <a:buNone/>
              <a:defRPr b="1" sz="2800">
                <a:solidFill>
                  <a:srgbClr val="FFFFFF"/>
                </a:solidFill>
                <a:latin typeface="Comfortaa"/>
                <a:ea typeface="Comfortaa"/>
                <a:cs typeface="Comfortaa"/>
                <a:sym typeface="Comfortaa"/>
              </a:defRPr>
            </a:lvl8pPr>
            <a:lvl9pPr lvl="8" algn="l">
              <a:lnSpc>
                <a:spcPct val="100000"/>
              </a:lnSpc>
              <a:spcBef>
                <a:spcPts val="0"/>
              </a:spcBef>
              <a:spcAft>
                <a:spcPts val="0"/>
              </a:spcAft>
              <a:buClr>
                <a:srgbClr val="FFFFFF"/>
              </a:buClr>
              <a:buSzPts val="2800"/>
              <a:buFont typeface="Comfortaa"/>
              <a:buNone/>
              <a:defRPr b="1" sz="2800">
                <a:solidFill>
                  <a:srgbClr val="FFFFFF"/>
                </a:solidFill>
                <a:latin typeface="Comfortaa"/>
                <a:ea typeface="Comfortaa"/>
                <a:cs typeface="Comfortaa"/>
                <a:sym typeface="Comfortaa"/>
              </a:defRPr>
            </a:lvl9pPr>
          </a:lstStyle>
          <a:p/>
        </p:txBody>
      </p:sp>
      <p:pic>
        <p:nvPicPr>
          <p:cNvPr id="24" name="Google Shape;24;p50"/>
          <p:cNvPicPr preferRelativeResize="0"/>
          <p:nvPr/>
        </p:nvPicPr>
        <p:blipFill rotWithShape="1">
          <a:blip r:embed="rId3">
            <a:alphaModFix/>
          </a:blip>
          <a:srcRect b="0" l="0" r="0" t="0"/>
          <a:stretch/>
        </p:blipFill>
        <p:spPr>
          <a:xfrm>
            <a:off x="7858274" y="-1345711"/>
            <a:ext cx="2533651" cy="7595549"/>
          </a:xfrm>
          <a:prstGeom prst="rect">
            <a:avLst/>
          </a:prstGeom>
          <a:noFill/>
          <a:ln>
            <a:noFill/>
          </a:ln>
        </p:spPr>
      </p:pic>
      <p:sp>
        <p:nvSpPr>
          <p:cNvPr id="25" name="Google Shape;25;p50"/>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Barlow"/>
                <a:ea typeface="Barlow"/>
                <a:cs typeface="Barlow"/>
                <a:sym typeface="Barlow"/>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Barlow"/>
                <a:ea typeface="Barlow"/>
                <a:cs typeface="Barlow"/>
                <a:sym typeface="Barlow"/>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Barlow"/>
                <a:ea typeface="Barlow"/>
                <a:cs typeface="Barlow"/>
                <a:sym typeface="Barlow"/>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Barlow"/>
                <a:ea typeface="Barlow"/>
                <a:cs typeface="Barlow"/>
                <a:sym typeface="Barlow"/>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Barlow"/>
                <a:ea typeface="Barlow"/>
                <a:cs typeface="Barlow"/>
                <a:sym typeface="Barlow"/>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Barlow"/>
                <a:ea typeface="Barlow"/>
                <a:cs typeface="Barlow"/>
                <a:sym typeface="Barlow"/>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Barlow"/>
                <a:ea typeface="Barlow"/>
                <a:cs typeface="Barlow"/>
                <a:sym typeface="Barlow"/>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Barlow"/>
                <a:ea typeface="Barlow"/>
                <a:cs typeface="Barlow"/>
                <a:sym typeface="Barlow"/>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Barlow"/>
                <a:ea typeface="Barlow"/>
                <a:cs typeface="Barlow"/>
                <a:sym typeface="Barlow"/>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blipFill>
          <a:blip r:embed="rId2">
            <a:alphaModFix/>
          </a:blip>
          <a:stretch>
            <a:fillRect/>
          </a:stretch>
        </a:blipFill>
      </p:bgPr>
    </p:bg>
    <p:spTree>
      <p:nvGrpSpPr>
        <p:cNvPr id="26" name="Shape 26"/>
        <p:cNvGrpSpPr/>
        <p:nvPr/>
      </p:nvGrpSpPr>
      <p:grpSpPr>
        <a:xfrm>
          <a:off x="0" y="0"/>
          <a:ext cx="0" cy="0"/>
          <a:chOff x="0" y="0"/>
          <a:chExt cx="0" cy="0"/>
        </a:xfrm>
      </p:grpSpPr>
      <p:pic>
        <p:nvPicPr>
          <p:cNvPr id="27" name="Google Shape;27;p51"/>
          <p:cNvPicPr preferRelativeResize="0"/>
          <p:nvPr/>
        </p:nvPicPr>
        <p:blipFill rotWithShape="1">
          <a:blip r:embed="rId3">
            <a:alphaModFix/>
          </a:blip>
          <a:srcRect b="0" l="0" r="0" t="0"/>
          <a:stretch/>
        </p:blipFill>
        <p:spPr>
          <a:xfrm rot="-5400000">
            <a:off x="3641400" y="1865500"/>
            <a:ext cx="2533651" cy="7595549"/>
          </a:xfrm>
          <a:prstGeom prst="rect">
            <a:avLst/>
          </a:prstGeom>
          <a:noFill/>
          <a:ln>
            <a:noFill/>
          </a:ln>
        </p:spPr>
      </p:pic>
      <p:pic>
        <p:nvPicPr>
          <p:cNvPr id="28" name="Google Shape;28;p51"/>
          <p:cNvPicPr preferRelativeResize="0"/>
          <p:nvPr/>
        </p:nvPicPr>
        <p:blipFill rotWithShape="1">
          <a:blip r:embed="rId3">
            <a:alphaModFix/>
          </a:blip>
          <a:srcRect b="0" l="0" r="0" t="0"/>
          <a:stretch/>
        </p:blipFill>
        <p:spPr>
          <a:xfrm rot="-5555126">
            <a:off x="3097600" y="-4119598"/>
            <a:ext cx="2533650" cy="7595548"/>
          </a:xfrm>
          <a:prstGeom prst="rect">
            <a:avLst/>
          </a:prstGeom>
          <a:noFill/>
          <a:ln>
            <a:noFill/>
          </a:ln>
        </p:spPr>
      </p:pic>
      <p:sp>
        <p:nvSpPr>
          <p:cNvPr id="29" name="Google Shape;29;p51"/>
          <p:cNvSpPr txBox="1"/>
          <p:nvPr>
            <p:ph type="title"/>
          </p:nvPr>
        </p:nvSpPr>
        <p:spPr>
          <a:xfrm>
            <a:off x="708600" y="539925"/>
            <a:ext cx="7726800" cy="3201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400"/>
              <a:buNone/>
              <a:defRPr>
                <a:solidFill>
                  <a:schemeClr val="lt1"/>
                </a:solidFill>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0" name="Google Shape;30;p51"/>
          <p:cNvSpPr txBox="1"/>
          <p:nvPr>
            <p:ph idx="1" type="body"/>
          </p:nvPr>
        </p:nvSpPr>
        <p:spPr>
          <a:xfrm>
            <a:off x="708600" y="2430250"/>
            <a:ext cx="2469900" cy="1106100"/>
          </a:xfrm>
          <a:prstGeom prst="rect">
            <a:avLst/>
          </a:prstGeom>
          <a:noFill/>
          <a:ln>
            <a:noFill/>
          </a:ln>
        </p:spPr>
        <p:txBody>
          <a:bodyPr anchorCtr="0" anchor="t" bIns="91425" lIns="91425" spcFirstLastPara="1" rIns="91425" wrap="square" tIns="91425">
            <a:noAutofit/>
          </a:bodyPr>
          <a:lstStyle>
            <a:lvl1pPr indent="-304800" lvl="0" marL="457200" algn="l">
              <a:lnSpc>
                <a:spcPct val="100000"/>
              </a:lnSpc>
              <a:spcBef>
                <a:spcPts val="0"/>
              </a:spcBef>
              <a:spcAft>
                <a:spcPts val="0"/>
              </a:spcAft>
              <a:buSzPts val="1200"/>
              <a:buChar char="●"/>
              <a:defRPr>
                <a:solidFill>
                  <a:schemeClr val="lt1"/>
                </a:solidFill>
              </a:defRPr>
            </a:lvl1pPr>
            <a:lvl2pPr indent="-304800" lvl="1" marL="914400" algn="l">
              <a:lnSpc>
                <a:spcPct val="100000"/>
              </a:lnSpc>
              <a:spcBef>
                <a:spcPts val="0"/>
              </a:spcBef>
              <a:spcAft>
                <a:spcPts val="0"/>
              </a:spcAft>
              <a:buSzPts val="1200"/>
              <a:buChar char="○"/>
              <a:defRPr sz="1200"/>
            </a:lvl2pPr>
            <a:lvl3pPr indent="-304800" lvl="2" marL="1371600" algn="l">
              <a:lnSpc>
                <a:spcPct val="100000"/>
              </a:lnSpc>
              <a:spcBef>
                <a:spcPts val="0"/>
              </a:spcBef>
              <a:spcAft>
                <a:spcPts val="0"/>
              </a:spcAft>
              <a:buSzPts val="1200"/>
              <a:buChar char="■"/>
              <a:defRPr sz="1200"/>
            </a:lvl3pPr>
            <a:lvl4pPr indent="-304800" lvl="3" marL="1828800" algn="l">
              <a:lnSpc>
                <a:spcPct val="100000"/>
              </a:lnSpc>
              <a:spcBef>
                <a:spcPts val="0"/>
              </a:spcBef>
              <a:spcAft>
                <a:spcPts val="0"/>
              </a:spcAft>
              <a:buSzPts val="1200"/>
              <a:buChar char="●"/>
              <a:defRPr sz="1200"/>
            </a:lvl4pPr>
            <a:lvl5pPr indent="-304800" lvl="4" marL="2286000" algn="l">
              <a:lnSpc>
                <a:spcPct val="100000"/>
              </a:lnSpc>
              <a:spcBef>
                <a:spcPts val="0"/>
              </a:spcBef>
              <a:spcAft>
                <a:spcPts val="0"/>
              </a:spcAft>
              <a:buSzPts val="1200"/>
              <a:buChar char="○"/>
              <a:defRPr sz="1200"/>
            </a:lvl5pPr>
            <a:lvl6pPr indent="-304800" lvl="5" marL="2743200" algn="l">
              <a:lnSpc>
                <a:spcPct val="100000"/>
              </a:lnSpc>
              <a:spcBef>
                <a:spcPts val="0"/>
              </a:spcBef>
              <a:spcAft>
                <a:spcPts val="0"/>
              </a:spcAft>
              <a:buSzPts val="1200"/>
              <a:buChar char="■"/>
              <a:defRPr sz="1200"/>
            </a:lvl6pPr>
            <a:lvl7pPr indent="-304800" lvl="6" marL="3200400" algn="l">
              <a:lnSpc>
                <a:spcPct val="100000"/>
              </a:lnSpc>
              <a:spcBef>
                <a:spcPts val="0"/>
              </a:spcBef>
              <a:spcAft>
                <a:spcPts val="0"/>
              </a:spcAft>
              <a:buSzPts val="1200"/>
              <a:buChar char="●"/>
              <a:defRPr sz="1200"/>
            </a:lvl7pPr>
            <a:lvl8pPr indent="-304800" lvl="7" marL="3657600" algn="l">
              <a:lnSpc>
                <a:spcPct val="100000"/>
              </a:lnSpc>
              <a:spcBef>
                <a:spcPts val="0"/>
              </a:spcBef>
              <a:spcAft>
                <a:spcPts val="0"/>
              </a:spcAft>
              <a:buSzPts val="1200"/>
              <a:buChar char="○"/>
              <a:defRPr sz="1200"/>
            </a:lvl8pPr>
            <a:lvl9pPr indent="-304800" lvl="8" marL="4114800" algn="l">
              <a:lnSpc>
                <a:spcPct val="100000"/>
              </a:lnSpc>
              <a:spcBef>
                <a:spcPts val="0"/>
              </a:spcBef>
              <a:spcAft>
                <a:spcPts val="0"/>
              </a:spcAft>
              <a:buSzPts val="1200"/>
              <a:buChar char="■"/>
              <a:defRPr sz="1200"/>
            </a:lvl9pPr>
          </a:lstStyle>
          <a:p/>
        </p:txBody>
      </p:sp>
      <p:sp>
        <p:nvSpPr>
          <p:cNvPr id="31" name="Google Shape;31;p51"/>
          <p:cNvSpPr txBox="1"/>
          <p:nvPr>
            <p:ph idx="2" type="subTitle"/>
          </p:nvPr>
        </p:nvSpPr>
        <p:spPr>
          <a:xfrm>
            <a:off x="708600" y="2069161"/>
            <a:ext cx="3044400" cy="302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b="1" sz="2100"/>
            </a:lvl1pPr>
            <a:lvl2pPr lvl="1" algn="l">
              <a:lnSpc>
                <a:spcPct val="100000"/>
              </a:lnSpc>
              <a:spcBef>
                <a:spcPts val="0"/>
              </a:spcBef>
              <a:spcAft>
                <a:spcPts val="0"/>
              </a:spcAft>
              <a:buSzPts val="1800"/>
              <a:buNone/>
              <a:defRPr b="1" sz="1800"/>
            </a:lvl2pPr>
            <a:lvl3pPr lvl="2" algn="l">
              <a:lnSpc>
                <a:spcPct val="100000"/>
              </a:lnSpc>
              <a:spcBef>
                <a:spcPts val="0"/>
              </a:spcBef>
              <a:spcAft>
                <a:spcPts val="0"/>
              </a:spcAft>
              <a:buSzPts val="1800"/>
              <a:buNone/>
              <a:defRPr b="1" sz="1800"/>
            </a:lvl3pPr>
            <a:lvl4pPr lvl="3" algn="l">
              <a:lnSpc>
                <a:spcPct val="100000"/>
              </a:lnSpc>
              <a:spcBef>
                <a:spcPts val="0"/>
              </a:spcBef>
              <a:spcAft>
                <a:spcPts val="0"/>
              </a:spcAft>
              <a:buSzPts val="1800"/>
              <a:buNone/>
              <a:defRPr b="1" sz="1800"/>
            </a:lvl4pPr>
            <a:lvl5pPr lvl="4" algn="l">
              <a:lnSpc>
                <a:spcPct val="100000"/>
              </a:lnSpc>
              <a:spcBef>
                <a:spcPts val="0"/>
              </a:spcBef>
              <a:spcAft>
                <a:spcPts val="0"/>
              </a:spcAft>
              <a:buSzPts val="1800"/>
              <a:buNone/>
              <a:defRPr b="1" sz="1800"/>
            </a:lvl5pPr>
            <a:lvl6pPr lvl="5" algn="l">
              <a:lnSpc>
                <a:spcPct val="100000"/>
              </a:lnSpc>
              <a:spcBef>
                <a:spcPts val="0"/>
              </a:spcBef>
              <a:spcAft>
                <a:spcPts val="0"/>
              </a:spcAft>
              <a:buSzPts val="1800"/>
              <a:buNone/>
              <a:defRPr b="1" sz="1800"/>
            </a:lvl6pPr>
            <a:lvl7pPr lvl="6" algn="l">
              <a:lnSpc>
                <a:spcPct val="100000"/>
              </a:lnSpc>
              <a:spcBef>
                <a:spcPts val="0"/>
              </a:spcBef>
              <a:spcAft>
                <a:spcPts val="0"/>
              </a:spcAft>
              <a:buSzPts val="1800"/>
              <a:buNone/>
              <a:defRPr b="1" sz="1800"/>
            </a:lvl7pPr>
            <a:lvl8pPr lvl="7" algn="l">
              <a:lnSpc>
                <a:spcPct val="100000"/>
              </a:lnSpc>
              <a:spcBef>
                <a:spcPts val="0"/>
              </a:spcBef>
              <a:spcAft>
                <a:spcPts val="0"/>
              </a:spcAft>
              <a:buSzPts val="1800"/>
              <a:buNone/>
              <a:defRPr b="1" sz="1800"/>
            </a:lvl8pPr>
            <a:lvl9pPr lvl="8" algn="l">
              <a:lnSpc>
                <a:spcPct val="100000"/>
              </a:lnSpc>
              <a:spcBef>
                <a:spcPts val="0"/>
              </a:spcBef>
              <a:spcAft>
                <a:spcPts val="0"/>
              </a:spcAft>
              <a:buSzPts val="1800"/>
              <a:buNone/>
              <a:defRPr b="1" sz="1800"/>
            </a:lvl9pPr>
          </a:lstStyle>
          <a:p/>
        </p:txBody>
      </p:sp>
      <p:sp>
        <p:nvSpPr>
          <p:cNvPr id="32" name="Google Shape;32;p5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Comfortaa"/>
                <a:ea typeface="Comfortaa"/>
                <a:cs typeface="Comfortaa"/>
                <a:sym typeface="Comforta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Comfortaa"/>
                <a:ea typeface="Comfortaa"/>
                <a:cs typeface="Comfortaa"/>
                <a:sym typeface="Comforta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Comfortaa"/>
                <a:ea typeface="Comfortaa"/>
                <a:cs typeface="Comfortaa"/>
                <a:sym typeface="Comforta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Comfortaa"/>
                <a:ea typeface="Comfortaa"/>
                <a:cs typeface="Comfortaa"/>
                <a:sym typeface="Comforta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Comfortaa"/>
                <a:ea typeface="Comfortaa"/>
                <a:cs typeface="Comfortaa"/>
                <a:sym typeface="Comforta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Comfortaa"/>
                <a:ea typeface="Comfortaa"/>
                <a:cs typeface="Comfortaa"/>
                <a:sym typeface="Comforta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Comfortaa"/>
                <a:ea typeface="Comfortaa"/>
                <a:cs typeface="Comfortaa"/>
                <a:sym typeface="Comforta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Comfortaa"/>
                <a:ea typeface="Comfortaa"/>
                <a:cs typeface="Comfortaa"/>
                <a:sym typeface="Comforta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Comfortaa"/>
                <a:ea typeface="Comfortaa"/>
                <a:cs typeface="Comfortaa"/>
                <a:sym typeface="Comforta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blipFill>
          <a:blip r:embed="rId2">
            <a:alphaModFix/>
          </a:blip>
          <a:stretch>
            <a:fillRect/>
          </a:stretch>
        </a:blipFill>
      </p:bgPr>
    </p:bg>
    <p:spTree>
      <p:nvGrpSpPr>
        <p:cNvPr id="33" name="Shape 33"/>
        <p:cNvGrpSpPr/>
        <p:nvPr/>
      </p:nvGrpSpPr>
      <p:grpSpPr>
        <a:xfrm>
          <a:off x="0" y="0"/>
          <a:ext cx="0" cy="0"/>
          <a:chOff x="0" y="0"/>
          <a:chExt cx="0" cy="0"/>
        </a:xfrm>
      </p:grpSpPr>
      <p:sp>
        <p:nvSpPr>
          <p:cNvPr id="34" name="Google Shape;34;p52"/>
          <p:cNvSpPr txBox="1"/>
          <p:nvPr>
            <p:ph idx="1" type="subTitle"/>
          </p:nvPr>
        </p:nvSpPr>
        <p:spPr>
          <a:xfrm>
            <a:off x="724625" y="2663240"/>
            <a:ext cx="3322200" cy="7086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2800"/>
              <a:buNone/>
              <a:defRPr>
                <a:solidFill>
                  <a:schemeClr val="lt1"/>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35" name="Google Shape;35;p52"/>
          <p:cNvSpPr txBox="1"/>
          <p:nvPr>
            <p:ph type="title"/>
          </p:nvPr>
        </p:nvSpPr>
        <p:spPr>
          <a:xfrm>
            <a:off x="724625" y="1771660"/>
            <a:ext cx="3715800" cy="9222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4800"/>
              <a:buNone/>
              <a:defRPr>
                <a:solidFill>
                  <a:schemeClr val="lt1"/>
                </a:solidFill>
              </a:defRPr>
            </a:lvl1pPr>
            <a:lvl2pPr lvl="1" algn="l">
              <a:lnSpc>
                <a:spcPct val="100000"/>
              </a:lnSpc>
              <a:spcBef>
                <a:spcPts val="0"/>
              </a:spcBef>
              <a:spcAft>
                <a:spcPts val="0"/>
              </a:spcAft>
              <a:buSzPts val="2400"/>
              <a:buNone/>
              <a:defRPr/>
            </a:lvl2pPr>
            <a:lvl3pPr lvl="2" algn="l">
              <a:lnSpc>
                <a:spcPct val="100000"/>
              </a:lnSpc>
              <a:spcBef>
                <a:spcPts val="0"/>
              </a:spcBef>
              <a:spcAft>
                <a:spcPts val="0"/>
              </a:spcAft>
              <a:buSzPts val="2400"/>
              <a:buNone/>
              <a:defRPr/>
            </a:lvl3pPr>
            <a:lvl4pPr lvl="3" algn="l">
              <a:lnSpc>
                <a:spcPct val="100000"/>
              </a:lnSpc>
              <a:spcBef>
                <a:spcPts val="0"/>
              </a:spcBef>
              <a:spcAft>
                <a:spcPts val="0"/>
              </a:spcAft>
              <a:buSzPts val="2400"/>
              <a:buNone/>
              <a:defRPr/>
            </a:lvl4pPr>
            <a:lvl5pPr lvl="4" algn="l">
              <a:lnSpc>
                <a:spcPct val="100000"/>
              </a:lnSpc>
              <a:spcBef>
                <a:spcPts val="0"/>
              </a:spcBef>
              <a:spcAft>
                <a:spcPts val="0"/>
              </a:spcAft>
              <a:buSzPts val="2400"/>
              <a:buNone/>
              <a:defRPr/>
            </a:lvl5pPr>
            <a:lvl6pPr lvl="5" algn="l">
              <a:lnSpc>
                <a:spcPct val="100000"/>
              </a:lnSpc>
              <a:spcBef>
                <a:spcPts val="0"/>
              </a:spcBef>
              <a:spcAft>
                <a:spcPts val="0"/>
              </a:spcAft>
              <a:buSzPts val="2400"/>
              <a:buNone/>
              <a:defRPr/>
            </a:lvl6pPr>
            <a:lvl7pPr lvl="6" algn="l">
              <a:lnSpc>
                <a:spcPct val="100000"/>
              </a:lnSpc>
              <a:spcBef>
                <a:spcPts val="0"/>
              </a:spcBef>
              <a:spcAft>
                <a:spcPts val="0"/>
              </a:spcAft>
              <a:buSzPts val="2400"/>
              <a:buNone/>
              <a:defRPr/>
            </a:lvl7pPr>
            <a:lvl8pPr lvl="7" algn="l">
              <a:lnSpc>
                <a:spcPct val="100000"/>
              </a:lnSpc>
              <a:spcBef>
                <a:spcPts val="0"/>
              </a:spcBef>
              <a:spcAft>
                <a:spcPts val="0"/>
              </a:spcAft>
              <a:buSzPts val="2400"/>
              <a:buNone/>
              <a:defRPr/>
            </a:lvl8pPr>
            <a:lvl9pPr lvl="8" algn="l">
              <a:lnSpc>
                <a:spcPct val="100000"/>
              </a:lnSpc>
              <a:spcBef>
                <a:spcPts val="0"/>
              </a:spcBef>
              <a:spcAft>
                <a:spcPts val="0"/>
              </a:spcAft>
              <a:buSzPts val="2400"/>
              <a:buNone/>
              <a:defRPr/>
            </a:lvl9pPr>
          </a:lstStyle>
          <a:p/>
        </p:txBody>
      </p:sp>
      <p:sp>
        <p:nvSpPr>
          <p:cNvPr id="36" name="Google Shape;36;p52"/>
          <p:cNvSpPr txBox="1"/>
          <p:nvPr/>
        </p:nvSpPr>
        <p:spPr>
          <a:xfrm>
            <a:off x="5516475" y="571675"/>
            <a:ext cx="921900" cy="9219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800"/>
              <a:buFont typeface="Arial"/>
              <a:buNone/>
            </a:pPr>
            <a:r>
              <a:t/>
            </a:r>
            <a:endParaRPr b="1" i="0" sz="4800" u="none" cap="none" strike="noStrike">
              <a:solidFill>
                <a:srgbClr val="FFFFFF"/>
              </a:solidFill>
              <a:latin typeface="Comfortaa"/>
              <a:ea typeface="Comfortaa"/>
              <a:cs typeface="Comfortaa"/>
              <a:sym typeface="Comfortaa"/>
            </a:endParaRPr>
          </a:p>
        </p:txBody>
      </p:sp>
      <p:sp>
        <p:nvSpPr>
          <p:cNvPr id="37" name="Google Shape;37;p52"/>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Comfortaa"/>
                <a:ea typeface="Comfortaa"/>
                <a:cs typeface="Comfortaa"/>
                <a:sym typeface="Comforta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Comfortaa"/>
                <a:ea typeface="Comfortaa"/>
                <a:cs typeface="Comfortaa"/>
                <a:sym typeface="Comforta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Comfortaa"/>
                <a:ea typeface="Comfortaa"/>
                <a:cs typeface="Comfortaa"/>
                <a:sym typeface="Comforta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Comfortaa"/>
                <a:ea typeface="Comfortaa"/>
                <a:cs typeface="Comfortaa"/>
                <a:sym typeface="Comforta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Comfortaa"/>
                <a:ea typeface="Comfortaa"/>
                <a:cs typeface="Comfortaa"/>
                <a:sym typeface="Comforta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Comfortaa"/>
                <a:ea typeface="Comfortaa"/>
                <a:cs typeface="Comfortaa"/>
                <a:sym typeface="Comforta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Comfortaa"/>
                <a:ea typeface="Comfortaa"/>
                <a:cs typeface="Comfortaa"/>
                <a:sym typeface="Comforta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Comfortaa"/>
                <a:ea typeface="Comfortaa"/>
                <a:cs typeface="Comfortaa"/>
                <a:sym typeface="Comforta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Comfortaa"/>
                <a:ea typeface="Comfortaa"/>
                <a:cs typeface="Comfortaa"/>
                <a:sym typeface="Comforta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blipFill>
          <a:blip r:embed="rId2">
            <a:alphaModFix/>
          </a:blip>
          <a:stretch>
            <a:fillRect/>
          </a:stretch>
        </a:blipFill>
      </p:bgPr>
    </p:bg>
    <p:spTree>
      <p:nvGrpSpPr>
        <p:cNvPr id="38" name="Shape 38"/>
        <p:cNvGrpSpPr/>
        <p:nvPr/>
      </p:nvGrpSpPr>
      <p:grpSpPr>
        <a:xfrm>
          <a:off x="0" y="0"/>
          <a:ext cx="0" cy="0"/>
          <a:chOff x="0" y="0"/>
          <a:chExt cx="0" cy="0"/>
        </a:xfrm>
      </p:grpSpPr>
      <p:pic>
        <p:nvPicPr>
          <p:cNvPr id="39" name="Google Shape;39;p53"/>
          <p:cNvPicPr preferRelativeResize="0"/>
          <p:nvPr/>
        </p:nvPicPr>
        <p:blipFill rotWithShape="1">
          <a:blip r:embed="rId3">
            <a:alphaModFix/>
          </a:blip>
          <a:srcRect b="0" l="0" r="0" t="0"/>
          <a:stretch/>
        </p:blipFill>
        <p:spPr>
          <a:xfrm rot="-5400000">
            <a:off x="4889175" y="-4153475"/>
            <a:ext cx="2533651" cy="7595549"/>
          </a:xfrm>
          <a:prstGeom prst="rect">
            <a:avLst/>
          </a:prstGeom>
          <a:noFill/>
          <a:ln>
            <a:noFill/>
          </a:ln>
        </p:spPr>
      </p:pic>
      <p:sp>
        <p:nvSpPr>
          <p:cNvPr id="40" name="Google Shape;40;p53"/>
          <p:cNvSpPr txBox="1"/>
          <p:nvPr>
            <p:ph type="title"/>
          </p:nvPr>
        </p:nvSpPr>
        <p:spPr>
          <a:xfrm>
            <a:off x="689300" y="539925"/>
            <a:ext cx="7730100" cy="319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rgbClr val="FFFFFF"/>
              </a:buClr>
              <a:buSzPts val="2500"/>
              <a:buFont typeface="Comfortaa"/>
              <a:buNone/>
              <a:defRPr b="1">
                <a:solidFill>
                  <a:schemeClr val="lt1"/>
                </a:solidFill>
                <a:latin typeface="Comfortaa"/>
                <a:ea typeface="Comfortaa"/>
                <a:cs typeface="Comfortaa"/>
                <a:sym typeface="Comfortaa"/>
              </a:defRPr>
            </a:lvl1pPr>
            <a:lvl2pPr lvl="1" algn="l">
              <a:lnSpc>
                <a:spcPct val="100000"/>
              </a:lnSpc>
              <a:spcBef>
                <a:spcPts val="0"/>
              </a:spcBef>
              <a:spcAft>
                <a:spcPts val="0"/>
              </a:spcAft>
              <a:buClr>
                <a:srgbClr val="FFFFFF"/>
              </a:buClr>
              <a:buSzPts val="2800"/>
              <a:buFont typeface="Comfortaa"/>
              <a:buNone/>
              <a:defRPr b="1" sz="2800">
                <a:solidFill>
                  <a:srgbClr val="FFFFFF"/>
                </a:solidFill>
                <a:latin typeface="Comfortaa"/>
                <a:ea typeface="Comfortaa"/>
                <a:cs typeface="Comfortaa"/>
                <a:sym typeface="Comfortaa"/>
              </a:defRPr>
            </a:lvl2pPr>
            <a:lvl3pPr lvl="2" algn="l">
              <a:lnSpc>
                <a:spcPct val="100000"/>
              </a:lnSpc>
              <a:spcBef>
                <a:spcPts val="0"/>
              </a:spcBef>
              <a:spcAft>
                <a:spcPts val="0"/>
              </a:spcAft>
              <a:buClr>
                <a:srgbClr val="FFFFFF"/>
              </a:buClr>
              <a:buSzPts val="2800"/>
              <a:buFont typeface="Comfortaa"/>
              <a:buNone/>
              <a:defRPr b="1" sz="2800">
                <a:solidFill>
                  <a:srgbClr val="FFFFFF"/>
                </a:solidFill>
                <a:latin typeface="Comfortaa"/>
                <a:ea typeface="Comfortaa"/>
                <a:cs typeface="Comfortaa"/>
                <a:sym typeface="Comfortaa"/>
              </a:defRPr>
            </a:lvl3pPr>
            <a:lvl4pPr lvl="3" algn="l">
              <a:lnSpc>
                <a:spcPct val="100000"/>
              </a:lnSpc>
              <a:spcBef>
                <a:spcPts val="0"/>
              </a:spcBef>
              <a:spcAft>
                <a:spcPts val="0"/>
              </a:spcAft>
              <a:buClr>
                <a:srgbClr val="FFFFFF"/>
              </a:buClr>
              <a:buSzPts val="2800"/>
              <a:buFont typeface="Comfortaa"/>
              <a:buNone/>
              <a:defRPr b="1" sz="2800">
                <a:solidFill>
                  <a:srgbClr val="FFFFFF"/>
                </a:solidFill>
                <a:latin typeface="Comfortaa"/>
                <a:ea typeface="Comfortaa"/>
                <a:cs typeface="Comfortaa"/>
                <a:sym typeface="Comfortaa"/>
              </a:defRPr>
            </a:lvl4pPr>
            <a:lvl5pPr lvl="4" algn="l">
              <a:lnSpc>
                <a:spcPct val="100000"/>
              </a:lnSpc>
              <a:spcBef>
                <a:spcPts val="0"/>
              </a:spcBef>
              <a:spcAft>
                <a:spcPts val="0"/>
              </a:spcAft>
              <a:buClr>
                <a:srgbClr val="FFFFFF"/>
              </a:buClr>
              <a:buSzPts val="2800"/>
              <a:buFont typeface="Comfortaa"/>
              <a:buNone/>
              <a:defRPr b="1" sz="2800">
                <a:solidFill>
                  <a:srgbClr val="FFFFFF"/>
                </a:solidFill>
                <a:latin typeface="Comfortaa"/>
                <a:ea typeface="Comfortaa"/>
                <a:cs typeface="Comfortaa"/>
                <a:sym typeface="Comfortaa"/>
              </a:defRPr>
            </a:lvl5pPr>
            <a:lvl6pPr lvl="5" algn="l">
              <a:lnSpc>
                <a:spcPct val="100000"/>
              </a:lnSpc>
              <a:spcBef>
                <a:spcPts val="0"/>
              </a:spcBef>
              <a:spcAft>
                <a:spcPts val="0"/>
              </a:spcAft>
              <a:buClr>
                <a:srgbClr val="FFFFFF"/>
              </a:buClr>
              <a:buSzPts val="2800"/>
              <a:buFont typeface="Comfortaa"/>
              <a:buNone/>
              <a:defRPr b="1" sz="2800">
                <a:solidFill>
                  <a:srgbClr val="FFFFFF"/>
                </a:solidFill>
                <a:latin typeface="Comfortaa"/>
                <a:ea typeface="Comfortaa"/>
                <a:cs typeface="Comfortaa"/>
                <a:sym typeface="Comfortaa"/>
              </a:defRPr>
            </a:lvl6pPr>
            <a:lvl7pPr lvl="6" algn="l">
              <a:lnSpc>
                <a:spcPct val="100000"/>
              </a:lnSpc>
              <a:spcBef>
                <a:spcPts val="0"/>
              </a:spcBef>
              <a:spcAft>
                <a:spcPts val="0"/>
              </a:spcAft>
              <a:buClr>
                <a:srgbClr val="FFFFFF"/>
              </a:buClr>
              <a:buSzPts val="2800"/>
              <a:buFont typeface="Comfortaa"/>
              <a:buNone/>
              <a:defRPr b="1" sz="2800">
                <a:solidFill>
                  <a:srgbClr val="FFFFFF"/>
                </a:solidFill>
                <a:latin typeface="Comfortaa"/>
                <a:ea typeface="Comfortaa"/>
                <a:cs typeface="Comfortaa"/>
                <a:sym typeface="Comfortaa"/>
              </a:defRPr>
            </a:lvl7pPr>
            <a:lvl8pPr lvl="7" algn="l">
              <a:lnSpc>
                <a:spcPct val="100000"/>
              </a:lnSpc>
              <a:spcBef>
                <a:spcPts val="0"/>
              </a:spcBef>
              <a:spcAft>
                <a:spcPts val="0"/>
              </a:spcAft>
              <a:buClr>
                <a:srgbClr val="FFFFFF"/>
              </a:buClr>
              <a:buSzPts val="2800"/>
              <a:buFont typeface="Comfortaa"/>
              <a:buNone/>
              <a:defRPr b="1" sz="2800">
                <a:solidFill>
                  <a:srgbClr val="FFFFFF"/>
                </a:solidFill>
                <a:latin typeface="Comfortaa"/>
                <a:ea typeface="Comfortaa"/>
                <a:cs typeface="Comfortaa"/>
                <a:sym typeface="Comfortaa"/>
              </a:defRPr>
            </a:lvl8pPr>
            <a:lvl9pPr lvl="8" algn="l">
              <a:lnSpc>
                <a:spcPct val="100000"/>
              </a:lnSpc>
              <a:spcBef>
                <a:spcPts val="0"/>
              </a:spcBef>
              <a:spcAft>
                <a:spcPts val="0"/>
              </a:spcAft>
              <a:buClr>
                <a:srgbClr val="FFFFFF"/>
              </a:buClr>
              <a:buSzPts val="2800"/>
              <a:buFont typeface="Comfortaa"/>
              <a:buNone/>
              <a:defRPr b="1" sz="2800">
                <a:solidFill>
                  <a:srgbClr val="FFFFFF"/>
                </a:solidFill>
                <a:latin typeface="Comfortaa"/>
                <a:ea typeface="Comfortaa"/>
                <a:cs typeface="Comfortaa"/>
                <a:sym typeface="Comfortaa"/>
              </a:defRPr>
            </a:lvl9pPr>
          </a:lstStyle>
          <a:p/>
        </p:txBody>
      </p:sp>
      <p:sp>
        <p:nvSpPr>
          <p:cNvPr id="41" name="Google Shape;41;p5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Comfortaa"/>
                <a:ea typeface="Comfortaa"/>
                <a:cs typeface="Comfortaa"/>
                <a:sym typeface="Comforta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Comfortaa"/>
                <a:ea typeface="Comfortaa"/>
                <a:cs typeface="Comfortaa"/>
                <a:sym typeface="Comforta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Comfortaa"/>
                <a:ea typeface="Comfortaa"/>
                <a:cs typeface="Comfortaa"/>
                <a:sym typeface="Comforta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Comfortaa"/>
                <a:ea typeface="Comfortaa"/>
                <a:cs typeface="Comfortaa"/>
                <a:sym typeface="Comforta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Comfortaa"/>
                <a:ea typeface="Comfortaa"/>
                <a:cs typeface="Comfortaa"/>
                <a:sym typeface="Comforta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Comfortaa"/>
                <a:ea typeface="Comfortaa"/>
                <a:cs typeface="Comfortaa"/>
                <a:sym typeface="Comforta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Comfortaa"/>
                <a:ea typeface="Comfortaa"/>
                <a:cs typeface="Comfortaa"/>
                <a:sym typeface="Comforta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Comfortaa"/>
                <a:ea typeface="Comfortaa"/>
                <a:cs typeface="Comfortaa"/>
                <a:sym typeface="Comforta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Comfortaa"/>
                <a:ea typeface="Comfortaa"/>
                <a:cs typeface="Comfortaa"/>
                <a:sym typeface="Comforta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1">
  <p:cSld name="SECTION_TITLE_AND_DESCRIPTION_1">
    <p:bg>
      <p:bgPr>
        <a:blipFill>
          <a:blip r:embed="rId2">
            <a:alphaModFix/>
          </a:blip>
          <a:stretch>
            <a:fillRect/>
          </a:stretch>
        </a:blipFill>
      </p:bgPr>
    </p:bg>
    <p:spTree>
      <p:nvGrpSpPr>
        <p:cNvPr id="42" name="Shape 42"/>
        <p:cNvGrpSpPr/>
        <p:nvPr/>
      </p:nvGrpSpPr>
      <p:grpSpPr>
        <a:xfrm>
          <a:off x="0" y="0"/>
          <a:ext cx="0" cy="0"/>
          <a:chOff x="0" y="0"/>
          <a:chExt cx="0" cy="0"/>
        </a:xfrm>
      </p:grpSpPr>
      <p:sp>
        <p:nvSpPr>
          <p:cNvPr id="43" name="Google Shape;43;p54"/>
          <p:cNvSpPr txBox="1"/>
          <p:nvPr>
            <p:ph idx="1" type="subTitle"/>
          </p:nvPr>
        </p:nvSpPr>
        <p:spPr>
          <a:xfrm>
            <a:off x="724625" y="2663240"/>
            <a:ext cx="3322200" cy="7086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2800"/>
              <a:buNone/>
              <a:defRPr>
                <a:solidFill>
                  <a:schemeClr val="lt1"/>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44" name="Google Shape;44;p54"/>
          <p:cNvSpPr txBox="1"/>
          <p:nvPr>
            <p:ph type="title"/>
          </p:nvPr>
        </p:nvSpPr>
        <p:spPr>
          <a:xfrm>
            <a:off x="724625" y="1771660"/>
            <a:ext cx="3715800" cy="9222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4800"/>
              <a:buNone/>
              <a:defRPr>
                <a:solidFill>
                  <a:schemeClr val="lt1"/>
                </a:solidFill>
              </a:defRPr>
            </a:lvl1pPr>
            <a:lvl2pPr lvl="1" algn="l">
              <a:lnSpc>
                <a:spcPct val="100000"/>
              </a:lnSpc>
              <a:spcBef>
                <a:spcPts val="0"/>
              </a:spcBef>
              <a:spcAft>
                <a:spcPts val="0"/>
              </a:spcAft>
              <a:buSzPts val="2400"/>
              <a:buNone/>
              <a:defRPr/>
            </a:lvl2pPr>
            <a:lvl3pPr lvl="2" algn="l">
              <a:lnSpc>
                <a:spcPct val="100000"/>
              </a:lnSpc>
              <a:spcBef>
                <a:spcPts val="0"/>
              </a:spcBef>
              <a:spcAft>
                <a:spcPts val="0"/>
              </a:spcAft>
              <a:buSzPts val="2400"/>
              <a:buNone/>
              <a:defRPr/>
            </a:lvl3pPr>
            <a:lvl4pPr lvl="3" algn="l">
              <a:lnSpc>
                <a:spcPct val="100000"/>
              </a:lnSpc>
              <a:spcBef>
                <a:spcPts val="0"/>
              </a:spcBef>
              <a:spcAft>
                <a:spcPts val="0"/>
              </a:spcAft>
              <a:buSzPts val="2400"/>
              <a:buNone/>
              <a:defRPr/>
            </a:lvl4pPr>
            <a:lvl5pPr lvl="4" algn="l">
              <a:lnSpc>
                <a:spcPct val="100000"/>
              </a:lnSpc>
              <a:spcBef>
                <a:spcPts val="0"/>
              </a:spcBef>
              <a:spcAft>
                <a:spcPts val="0"/>
              </a:spcAft>
              <a:buSzPts val="2400"/>
              <a:buNone/>
              <a:defRPr/>
            </a:lvl5pPr>
            <a:lvl6pPr lvl="5" algn="l">
              <a:lnSpc>
                <a:spcPct val="100000"/>
              </a:lnSpc>
              <a:spcBef>
                <a:spcPts val="0"/>
              </a:spcBef>
              <a:spcAft>
                <a:spcPts val="0"/>
              </a:spcAft>
              <a:buSzPts val="2400"/>
              <a:buNone/>
              <a:defRPr/>
            </a:lvl6pPr>
            <a:lvl7pPr lvl="6" algn="l">
              <a:lnSpc>
                <a:spcPct val="100000"/>
              </a:lnSpc>
              <a:spcBef>
                <a:spcPts val="0"/>
              </a:spcBef>
              <a:spcAft>
                <a:spcPts val="0"/>
              </a:spcAft>
              <a:buSzPts val="2400"/>
              <a:buNone/>
              <a:defRPr/>
            </a:lvl7pPr>
            <a:lvl8pPr lvl="7" algn="l">
              <a:lnSpc>
                <a:spcPct val="100000"/>
              </a:lnSpc>
              <a:spcBef>
                <a:spcPts val="0"/>
              </a:spcBef>
              <a:spcAft>
                <a:spcPts val="0"/>
              </a:spcAft>
              <a:buSzPts val="2400"/>
              <a:buNone/>
              <a:defRPr/>
            </a:lvl8pPr>
            <a:lvl9pPr lvl="8" algn="l">
              <a:lnSpc>
                <a:spcPct val="100000"/>
              </a:lnSpc>
              <a:spcBef>
                <a:spcPts val="0"/>
              </a:spcBef>
              <a:spcAft>
                <a:spcPts val="0"/>
              </a:spcAft>
              <a:buSzPts val="2400"/>
              <a:buNone/>
              <a:defRPr/>
            </a:lvl9pPr>
          </a:lstStyle>
          <a:p/>
        </p:txBody>
      </p:sp>
      <p:sp>
        <p:nvSpPr>
          <p:cNvPr id="45" name="Google Shape;45;p54"/>
          <p:cNvSpPr txBox="1"/>
          <p:nvPr/>
        </p:nvSpPr>
        <p:spPr>
          <a:xfrm>
            <a:off x="5516475" y="571675"/>
            <a:ext cx="921900" cy="9219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800"/>
              <a:buFont typeface="Arial"/>
              <a:buNone/>
            </a:pPr>
            <a:r>
              <a:t/>
            </a:r>
            <a:endParaRPr b="1" i="0" sz="4800" u="none" cap="none" strike="noStrike">
              <a:solidFill>
                <a:srgbClr val="FFFFFF"/>
              </a:solidFill>
              <a:latin typeface="Comfortaa"/>
              <a:ea typeface="Comfortaa"/>
              <a:cs typeface="Comfortaa"/>
              <a:sym typeface="Comfortaa"/>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blipFill>
          <a:blip r:embed="rId2">
            <a:alphaModFix/>
          </a:blip>
          <a:stretch>
            <a:fillRect/>
          </a:stretch>
        </a:blipFill>
      </p:bgPr>
    </p:bg>
    <p:spTree>
      <p:nvGrpSpPr>
        <p:cNvPr id="46" name="Shape 46"/>
        <p:cNvGrpSpPr/>
        <p:nvPr/>
      </p:nvGrpSpPr>
      <p:grpSpPr>
        <a:xfrm>
          <a:off x="0" y="0"/>
          <a:ext cx="0" cy="0"/>
          <a:chOff x="0" y="0"/>
          <a:chExt cx="0" cy="0"/>
        </a:xfrm>
      </p:grpSpPr>
      <p:sp>
        <p:nvSpPr>
          <p:cNvPr id="47" name="Google Shape;47;p55"/>
          <p:cNvSpPr txBox="1"/>
          <p:nvPr>
            <p:ph type="title"/>
          </p:nvPr>
        </p:nvSpPr>
        <p:spPr>
          <a:xfrm>
            <a:off x="724625" y="539925"/>
            <a:ext cx="4574400" cy="10095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400"/>
              <a:buNone/>
              <a:defRPr sz="3000">
                <a:solidFill>
                  <a:schemeClr val="lt1"/>
                </a:solidFill>
              </a:defRPr>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48" name="Google Shape;48;p55"/>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Comfortaa"/>
                <a:ea typeface="Comfortaa"/>
                <a:cs typeface="Comfortaa"/>
                <a:sym typeface="Comforta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Comfortaa"/>
                <a:ea typeface="Comfortaa"/>
                <a:cs typeface="Comfortaa"/>
                <a:sym typeface="Comforta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Comfortaa"/>
                <a:ea typeface="Comfortaa"/>
                <a:cs typeface="Comfortaa"/>
                <a:sym typeface="Comforta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Comfortaa"/>
                <a:ea typeface="Comfortaa"/>
                <a:cs typeface="Comfortaa"/>
                <a:sym typeface="Comforta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Comfortaa"/>
                <a:ea typeface="Comfortaa"/>
                <a:cs typeface="Comfortaa"/>
                <a:sym typeface="Comforta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Comfortaa"/>
                <a:ea typeface="Comfortaa"/>
                <a:cs typeface="Comfortaa"/>
                <a:sym typeface="Comforta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Comfortaa"/>
                <a:ea typeface="Comfortaa"/>
                <a:cs typeface="Comfortaa"/>
                <a:sym typeface="Comforta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Comfortaa"/>
                <a:ea typeface="Comfortaa"/>
                <a:cs typeface="Comfortaa"/>
                <a:sym typeface="Comforta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Comfortaa"/>
                <a:ea typeface="Comfortaa"/>
                <a:cs typeface="Comfortaa"/>
                <a:sym typeface="Comforta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5">
    <p:bg>
      <p:bgPr>
        <a:blipFill>
          <a:blip r:embed="rId2">
            <a:alphaModFix/>
          </a:blip>
          <a:stretch>
            <a:fillRect/>
          </a:stretch>
        </a:blipFill>
      </p:bgPr>
    </p:bg>
    <p:spTree>
      <p:nvGrpSpPr>
        <p:cNvPr id="49" name="Shape 49"/>
        <p:cNvGrpSpPr/>
        <p:nvPr/>
      </p:nvGrpSpPr>
      <p:grpSpPr>
        <a:xfrm>
          <a:off x="0" y="0"/>
          <a:ext cx="0" cy="0"/>
          <a:chOff x="0" y="0"/>
          <a:chExt cx="0" cy="0"/>
        </a:xfrm>
      </p:grpSpPr>
      <p:sp>
        <p:nvSpPr>
          <p:cNvPr id="50" name="Google Shape;50;p56"/>
          <p:cNvSpPr txBox="1"/>
          <p:nvPr/>
        </p:nvSpPr>
        <p:spPr>
          <a:xfrm>
            <a:off x="1151250" y="1324850"/>
            <a:ext cx="6841500" cy="19134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FFFFFF"/>
              </a:solidFill>
              <a:latin typeface="Comfortaa"/>
              <a:ea typeface="Comfortaa"/>
              <a:cs typeface="Comfortaa"/>
              <a:sym typeface="Comfortaa"/>
            </a:endParaRPr>
          </a:p>
        </p:txBody>
      </p:sp>
      <p:sp>
        <p:nvSpPr>
          <p:cNvPr id="51" name="Google Shape;51;p56"/>
          <p:cNvSpPr txBox="1"/>
          <p:nvPr/>
        </p:nvSpPr>
        <p:spPr>
          <a:xfrm>
            <a:off x="4478400" y="3380400"/>
            <a:ext cx="3513600" cy="547200"/>
          </a:xfrm>
          <a:prstGeom prst="rect">
            <a:avLst/>
          </a:prstGeom>
          <a:noFill/>
          <a:ln>
            <a:noFill/>
          </a:ln>
        </p:spPr>
        <p:txBody>
          <a:bodyPr anchorCtr="0" anchor="b" bIns="91425" lIns="91425" spcFirstLastPara="1" rIns="91425" wrap="square" tIns="91425">
            <a:noAutofit/>
          </a:bodyPr>
          <a:lstStyle/>
          <a:p>
            <a:pPr indent="0" lvl="0" marL="0" marR="0" rtl="0" algn="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Comfortaa"/>
              <a:ea typeface="Comfortaa"/>
              <a:cs typeface="Comfortaa"/>
              <a:sym typeface="Comfortaa"/>
            </a:endParaRPr>
          </a:p>
        </p:txBody>
      </p:sp>
      <p:sp>
        <p:nvSpPr>
          <p:cNvPr id="52" name="Google Shape;52;p56"/>
          <p:cNvSpPr txBox="1"/>
          <p:nvPr>
            <p:ph type="title"/>
          </p:nvPr>
        </p:nvSpPr>
        <p:spPr>
          <a:xfrm>
            <a:off x="2879850" y="3399506"/>
            <a:ext cx="3384300" cy="390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800"/>
              <a:buNone/>
              <a:defRPr b="0" sz="2000">
                <a:solidFill>
                  <a:schemeClr val="accent2"/>
                </a:solidFill>
                <a:latin typeface="Barlow"/>
                <a:ea typeface="Barlow"/>
                <a:cs typeface="Barlow"/>
                <a:sym typeface="Barlow"/>
              </a:defRPr>
            </a:lvl1pPr>
            <a:lvl2pPr lvl="1" algn="l">
              <a:lnSpc>
                <a:spcPct val="100000"/>
              </a:lnSpc>
              <a:spcBef>
                <a:spcPts val="0"/>
              </a:spcBef>
              <a:spcAft>
                <a:spcPts val="0"/>
              </a:spcAft>
              <a:buSzPts val="2400"/>
              <a:buNone/>
              <a:defRPr/>
            </a:lvl2pPr>
            <a:lvl3pPr lvl="2" algn="l">
              <a:lnSpc>
                <a:spcPct val="100000"/>
              </a:lnSpc>
              <a:spcBef>
                <a:spcPts val="0"/>
              </a:spcBef>
              <a:spcAft>
                <a:spcPts val="0"/>
              </a:spcAft>
              <a:buSzPts val="2400"/>
              <a:buNone/>
              <a:defRPr/>
            </a:lvl3pPr>
            <a:lvl4pPr lvl="3" algn="l">
              <a:lnSpc>
                <a:spcPct val="100000"/>
              </a:lnSpc>
              <a:spcBef>
                <a:spcPts val="0"/>
              </a:spcBef>
              <a:spcAft>
                <a:spcPts val="0"/>
              </a:spcAft>
              <a:buSzPts val="2400"/>
              <a:buNone/>
              <a:defRPr/>
            </a:lvl4pPr>
            <a:lvl5pPr lvl="4" algn="l">
              <a:lnSpc>
                <a:spcPct val="100000"/>
              </a:lnSpc>
              <a:spcBef>
                <a:spcPts val="0"/>
              </a:spcBef>
              <a:spcAft>
                <a:spcPts val="0"/>
              </a:spcAft>
              <a:buSzPts val="2400"/>
              <a:buNone/>
              <a:defRPr/>
            </a:lvl5pPr>
            <a:lvl6pPr lvl="5" algn="l">
              <a:lnSpc>
                <a:spcPct val="100000"/>
              </a:lnSpc>
              <a:spcBef>
                <a:spcPts val="0"/>
              </a:spcBef>
              <a:spcAft>
                <a:spcPts val="0"/>
              </a:spcAft>
              <a:buSzPts val="2400"/>
              <a:buNone/>
              <a:defRPr/>
            </a:lvl6pPr>
            <a:lvl7pPr lvl="6" algn="l">
              <a:lnSpc>
                <a:spcPct val="100000"/>
              </a:lnSpc>
              <a:spcBef>
                <a:spcPts val="0"/>
              </a:spcBef>
              <a:spcAft>
                <a:spcPts val="0"/>
              </a:spcAft>
              <a:buSzPts val="2400"/>
              <a:buNone/>
              <a:defRPr/>
            </a:lvl7pPr>
            <a:lvl8pPr lvl="7" algn="l">
              <a:lnSpc>
                <a:spcPct val="100000"/>
              </a:lnSpc>
              <a:spcBef>
                <a:spcPts val="0"/>
              </a:spcBef>
              <a:spcAft>
                <a:spcPts val="0"/>
              </a:spcAft>
              <a:buSzPts val="2400"/>
              <a:buNone/>
              <a:defRPr/>
            </a:lvl8pPr>
            <a:lvl9pPr lvl="8" algn="l">
              <a:lnSpc>
                <a:spcPct val="100000"/>
              </a:lnSpc>
              <a:spcBef>
                <a:spcPts val="0"/>
              </a:spcBef>
              <a:spcAft>
                <a:spcPts val="0"/>
              </a:spcAft>
              <a:buSzPts val="2400"/>
              <a:buNone/>
              <a:defRPr/>
            </a:lvl9pPr>
          </a:lstStyle>
          <a:p/>
        </p:txBody>
      </p:sp>
      <p:sp>
        <p:nvSpPr>
          <p:cNvPr id="53" name="Google Shape;53;p56"/>
          <p:cNvSpPr txBox="1"/>
          <p:nvPr>
            <p:ph idx="2" type="title"/>
          </p:nvPr>
        </p:nvSpPr>
        <p:spPr>
          <a:xfrm>
            <a:off x="2371650" y="1353694"/>
            <a:ext cx="4400700" cy="2018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500"/>
              <a:buNone/>
              <a:defRPr b="0" sz="2300">
                <a:solidFill>
                  <a:schemeClr val="lt1"/>
                </a:solidFill>
              </a:defRPr>
            </a:lvl1pPr>
            <a:lvl2pPr lvl="1" algn="l">
              <a:lnSpc>
                <a:spcPct val="100000"/>
              </a:lnSpc>
              <a:spcBef>
                <a:spcPts val="0"/>
              </a:spcBef>
              <a:spcAft>
                <a:spcPts val="0"/>
              </a:spcAft>
              <a:buSzPts val="2400"/>
              <a:buNone/>
              <a:defRPr/>
            </a:lvl2pPr>
            <a:lvl3pPr lvl="2" algn="l">
              <a:lnSpc>
                <a:spcPct val="100000"/>
              </a:lnSpc>
              <a:spcBef>
                <a:spcPts val="0"/>
              </a:spcBef>
              <a:spcAft>
                <a:spcPts val="0"/>
              </a:spcAft>
              <a:buSzPts val="2400"/>
              <a:buNone/>
              <a:defRPr/>
            </a:lvl3pPr>
            <a:lvl4pPr lvl="3" algn="l">
              <a:lnSpc>
                <a:spcPct val="100000"/>
              </a:lnSpc>
              <a:spcBef>
                <a:spcPts val="0"/>
              </a:spcBef>
              <a:spcAft>
                <a:spcPts val="0"/>
              </a:spcAft>
              <a:buSzPts val="2400"/>
              <a:buNone/>
              <a:defRPr/>
            </a:lvl4pPr>
            <a:lvl5pPr lvl="4" algn="l">
              <a:lnSpc>
                <a:spcPct val="100000"/>
              </a:lnSpc>
              <a:spcBef>
                <a:spcPts val="0"/>
              </a:spcBef>
              <a:spcAft>
                <a:spcPts val="0"/>
              </a:spcAft>
              <a:buSzPts val="2400"/>
              <a:buNone/>
              <a:defRPr/>
            </a:lvl5pPr>
            <a:lvl6pPr lvl="5" algn="l">
              <a:lnSpc>
                <a:spcPct val="100000"/>
              </a:lnSpc>
              <a:spcBef>
                <a:spcPts val="0"/>
              </a:spcBef>
              <a:spcAft>
                <a:spcPts val="0"/>
              </a:spcAft>
              <a:buSzPts val="2400"/>
              <a:buNone/>
              <a:defRPr/>
            </a:lvl6pPr>
            <a:lvl7pPr lvl="6" algn="l">
              <a:lnSpc>
                <a:spcPct val="100000"/>
              </a:lnSpc>
              <a:spcBef>
                <a:spcPts val="0"/>
              </a:spcBef>
              <a:spcAft>
                <a:spcPts val="0"/>
              </a:spcAft>
              <a:buSzPts val="2400"/>
              <a:buNone/>
              <a:defRPr/>
            </a:lvl7pPr>
            <a:lvl8pPr lvl="7" algn="l">
              <a:lnSpc>
                <a:spcPct val="100000"/>
              </a:lnSpc>
              <a:spcBef>
                <a:spcPts val="0"/>
              </a:spcBef>
              <a:spcAft>
                <a:spcPts val="0"/>
              </a:spcAft>
              <a:buSzPts val="2400"/>
              <a:buNone/>
              <a:defRPr/>
            </a:lvl8pPr>
            <a:lvl9pPr lvl="8" algn="l">
              <a:lnSpc>
                <a:spcPct val="100000"/>
              </a:lnSpc>
              <a:spcBef>
                <a:spcPts val="0"/>
              </a:spcBef>
              <a:spcAft>
                <a:spcPts val="0"/>
              </a:spcAft>
              <a:buSzPts val="2400"/>
              <a:buNone/>
              <a:defRPr/>
            </a:lvl9pPr>
          </a:lstStyle>
          <a:p/>
        </p:txBody>
      </p:sp>
      <p:pic>
        <p:nvPicPr>
          <p:cNvPr id="54" name="Google Shape;54;p56"/>
          <p:cNvPicPr preferRelativeResize="0"/>
          <p:nvPr/>
        </p:nvPicPr>
        <p:blipFill rotWithShape="1">
          <a:blip r:embed="rId3">
            <a:alphaModFix/>
          </a:blip>
          <a:srcRect b="0" l="0" r="0" t="0"/>
          <a:stretch/>
        </p:blipFill>
        <p:spPr>
          <a:xfrm rot="-5400000">
            <a:off x="3641400" y="1636900"/>
            <a:ext cx="2533651" cy="7595549"/>
          </a:xfrm>
          <a:prstGeom prst="rect">
            <a:avLst/>
          </a:prstGeom>
          <a:noFill/>
          <a:ln>
            <a:noFill/>
          </a:ln>
        </p:spPr>
      </p:pic>
      <p:pic>
        <p:nvPicPr>
          <p:cNvPr id="55" name="Google Shape;55;p56"/>
          <p:cNvPicPr preferRelativeResize="0"/>
          <p:nvPr/>
        </p:nvPicPr>
        <p:blipFill rotWithShape="1">
          <a:blip r:embed="rId3">
            <a:alphaModFix/>
          </a:blip>
          <a:srcRect b="0" l="0" r="0" t="0"/>
          <a:stretch/>
        </p:blipFill>
        <p:spPr>
          <a:xfrm rot="-5555126">
            <a:off x="3097600" y="-4119598"/>
            <a:ext cx="2533650" cy="7595548"/>
          </a:xfrm>
          <a:prstGeom prst="rect">
            <a:avLst/>
          </a:prstGeom>
          <a:noFill/>
          <a:ln>
            <a:noFill/>
          </a:ln>
        </p:spPr>
      </p:pic>
      <p:sp>
        <p:nvSpPr>
          <p:cNvPr id="56" name="Google Shape;56;p56"/>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Comfortaa"/>
                <a:ea typeface="Comfortaa"/>
                <a:cs typeface="Comfortaa"/>
                <a:sym typeface="Comforta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Comfortaa"/>
                <a:ea typeface="Comfortaa"/>
                <a:cs typeface="Comfortaa"/>
                <a:sym typeface="Comforta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Comfortaa"/>
                <a:ea typeface="Comfortaa"/>
                <a:cs typeface="Comfortaa"/>
                <a:sym typeface="Comforta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Comfortaa"/>
                <a:ea typeface="Comfortaa"/>
                <a:cs typeface="Comfortaa"/>
                <a:sym typeface="Comforta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Comfortaa"/>
                <a:ea typeface="Comfortaa"/>
                <a:cs typeface="Comfortaa"/>
                <a:sym typeface="Comforta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Comfortaa"/>
                <a:ea typeface="Comfortaa"/>
                <a:cs typeface="Comfortaa"/>
                <a:sym typeface="Comforta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Comfortaa"/>
                <a:ea typeface="Comfortaa"/>
                <a:cs typeface="Comfortaa"/>
                <a:sym typeface="Comforta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Comfortaa"/>
                <a:ea typeface="Comfortaa"/>
                <a:cs typeface="Comfortaa"/>
                <a:sym typeface="Comforta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Comfortaa"/>
                <a:ea typeface="Comfortaa"/>
                <a:cs typeface="Comfortaa"/>
                <a:sym typeface="Comforta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0" Type="http://schemas.openxmlformats.org/officeDocument/2006/relationships/theme" Target="../theme/theme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accent5"/>
        </a:solidFill>
      </p:bgPr>
    </p:bg>
    <p:spTree>
      <p:nvGrpSpPr>
        <p:cNvPr id="5" name="Shape 5"/>
        <p:cNvGrpSpPr/>
        <p:nvPr/>
      </p:nvGrpSpPr>
      <p:grpSpPr>
        <a:xfrm>
          <a:off x="0" y="0"/>
          <a:ext cx="0" cy="0"/>
          <a:chOff x="0" y="0"/>
          <a:chExt cx="0" cy="0"/>
        </a:xfrm>
      </p:grpSpPr>
      <p:sp>
        <p:nvSpPr>
          <p:cNvPr id="6" name="Google Shape;6;p47"/>
          <p:cNvSpPr txBox="1"/>
          <p:nvPr>
            <p:ph type="title"/>
          </p:nvPr>
        </p:nvSpPr>
        <p:spPr>
          <a:xfrm>
            <a:off x="689300" y="539925"/>
            <a:ext cx="7730100" cy="3198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FFFFFF"/>
              </a:buClr>
              <a:buSzPts val="2500"/>
              <a:buFont typeface="Comfortaa"/>
              <a:buNone/>
              <a:defRPr b="1" i="0" sz="2500" u="none" cap="none" strike="noStrike">
                <a:solidFill>
                  <a:srgbClr val="FFFFFF"/>
                </a:solidFill>
                <a:latin typeface="Comfortaa"/>
                <a:ea typeface="Comfortaa"/>
                <a:cs typeface="Comfortaa"/>
                <a:sym typeface="Comfortaa"/>
              </a:defRPr>
            </a:lvl1pPr>
            <a:lvl2pPr lvl="1" marR="0" rtl="0" algn="l">
              <a:lnSpc>
                <a:spcPct val="100000"/>
              </a:lnSpc>
              <a:spcBef>
                <a:spcPts val="0"/>
              </a:spcBef>
              <a:spcAft>
                <a:spcPts val="0"/>
              </a:spcAft>
              <a:buClr>
                <a:srgbClr val="FFFFFF"/>
              </a:buClr>
              <a:buSzPts val="2400"/>
              <a:buFont typeface="Comfortaa"/>
              <a:buNone/>
              <a:defRPr b="1" i="0" sz="2400" u="none" cap="none" strike="noStrike">
                <a:solidFill>
                  <a:srgbClr val="FFFFFF"/>
                </a:solidFill>
                <a:latin typeface="Comfortaa"/>
                <a:ea typeface="Comfortaa"/>
                <a:cs typeface="Comfortaa"/>
                <a:sym typeface="Comfortaa"/>
              </a:defRPr>
            </a:lvl2pPr>
            <a:lvl3pPr lvl="2" marR="0" rtl="0" algn="l">
              <a:lnSpc>
                <a:spcPct val="100000"/>
              </a:lnSpc>
              <a:spcBef>
                <a:spcPts val="0"/>
              </a:spcBef>
              <a:spcAft>
                <a:spcPts val="0"/>
              </a:spcAft>
              <a:buClr>
                <a:srgbClr val="FFFFFF"/>
              </a:buClr>
              <a:buSzPts val="2400"/>
              <a:buFont typeface="Comfortaa"/>
              <a:buNone/>
              <a:defRPr b="1" i="0" sz="2400" u="none" cap="none" strike="noStrike">
                <a:solidFill>
                  <a:srgbClr val="FFFFFF"/>
                </a:solidFill>
                <a:latin typeface="Comfortaa"/>
                <a:ea typeface="Comfortaa"/>
                <a:cs typeface="Comfortaa"/>
                <a:sym typeface="Comfortaa"/>
              </a:defRPr>
            </a:lvl3pPr>
            <a:lvl4pPr lvl="3" marR="0" rtl="0" algn="l">
              <a:lnSpc>
                <a:spcPct val="100000"/>
              </a:lnSpc>
              <a:spcBef>
                <a:spcPts val="0"/>
              </a:spcBef>
              <a:spcAft>
                <a:spcPts val="0"/>
              </a:spcAft>
              <a:buClr>
                <a:srgbClr val="FFFFFF"/>
              </a:buClr>
              <a:buSzPts val="2400"/>
              <a:buFont typeface="Comfortaa"/>
              <a:buNone/>
              <a:defRPr b="1" i="0" sz="2400" u="none" cap="none" strike="noStrike">
                <a:solidFill>
                  <a:srgbClr val="FFFFFF"/>
                </a:solidFill>
                <a:latin typeface="Comfortaa"/>
                <a:ea typeface="Comfortaa"/>
                <a:cs typeface="Comfortaa"/>
                <a:sym typeface="Comfortaa"/>
              </a:defRPr>
            </a:lvl4pPr>
            <a:lvl5pPr lvl="4" marR="0" rtl="0" algn="l">
              <a:lnSpc>
                <a:spcPct val="100000"/>
              </a:lnSpc>
              <a:spcBef>
                <a:spcPts val="0"/>
              </a:spcBef>
              <a:spcAft>
                <a:spcPts val="0"/>
              </a:spcAft>
              <a:buClr>
                <a:srgbClr val="FFFFFF"/>
              </a:buClr>
              <a:buSzPts val="2400"/>
              <a:buFont typeface="Comfortaa"/>
              <a:buNone/>
              <a:defRPr b="1" i="0" sz="2400" u="none" cap="none" strike="noStrike">
                <a:solidFill>
                  <a:srgbClr val="FFFFFF"/>
                </a:solidFill>
                <a:latin typeface="Comfortaa"/>
                <a:ea typeface="Comfortaa"/>
                <a:cs typeface="Comfortaa"/>
                <a:sym typeface="Comfortaa"/>
              </a:defRPr>
            </a:lvl5pPr>
            <a:lvl6pPr lvl="5" marR="0" rtl="0" algn="l">
              <a:lnSpc>
                <a:spcPct val="100000"/>
              </a:lnSpc>
              <a:spcBef>
                <a:spcPts val="0"/>
              </a:spcBef>
              <a:spcAft>
                <a:spcPts val="0"/>
              </a:spcAft>
              <a:buClr>
                <a:srgbClr val="FFFFFF"/>
              </a:buClr>
              <a:buSzPts val="2400"/>
              <a:buFont typeface="Comfortaa"/>
              <a:buNone/>
              <a:defRPr b="1" i="0" sz="2400" u="none" cap="none" strike="noStrike">
                <a:solidFill>
                  <a:srgbClr val="FFFFFF"/>
                </a:solidFill>
                <a:latin typeface="Comfortaa"/>
                <a:ea typeface="Comfortaa"/>
                <a:cs typeface="Comfortaa"/>
                <a:sym typeface="Comfortaa"/>
              </a:defRPr>
            </a:lvl6pPr>
            <a:lvl7pPr lvl="6" marR="0" rtl="0" algn="l">
              <a:lnSpc>
                <a:spcPct val="100000"/>
              </a:lnSpc>
              <a:spcBef>
                <a:spcPts val="0"/>
              </a:spcBef>
              <a:spcAft>
                <a:spcPts val="0"/>
              </a:spcAft>
              <a:buClr>
                <a:srgbClr val="FFFFFF"/>
              </a:buClr>
              <a:buSzPts val="2400"/>
              <a:buFont typeface="Comfortaa"/>
              <a:buNone/>
              <a:defRPr b="1" i="0" sz="2400" u="none" cap="none" strike="noStrike">
                <a:solidFill>
                  <a:srgbClr val="FFFFFF"/>
                </a:solidFill>
                <a:latin typeface="Comfortaa"/>
                <a:ea typeface="Comfortaa"/>
                <a:cs typeface="Comfortaa"/>
                <a:sym typeface="Comfortaa"/>
              </a:defRPr>
            </a:lvl7pPr>
            <a:lvl8pPr lvl="7" marR="0" rtl="0" algn="l">
              <a:lnSpc>
                <a:spcPct val="100000"/>
              </a:lnSpc>
              <a:spcBef>
                <a:spcPts val="0"/>
              </a:spcBef>
              <a:spcAft>
                <a:spcPts val="0"/>
              </a:spcAft>
              <a:buClr>
                <a:srgbClr val="FFFFFF"/>
              </a:buClr>
              <a:buSzPts val="2400"/>
              <a:buFont typeface="Comfortaa"/>
              <a:buNone/>
              <a:defRPr b="1" i="0" sz="2400" u="none" cap="none" strike="noStrike">
                <a:solidFill>
                  <a:srgbClr val="FFFFFF"/>
                </a:solidFill>
                <a:latin typeface="Comfortaa"/>
                <a:ea typeface="Comfortaa"/>
                <a:cs typeface="Comfortaa"/>
                <a:sym typeface="Comfortaa"/>
              </a:defRPr>
            </a:lvl8pPr>
            <a:lvl9pPr lvl="8" marR="0" rtl="0" algn="l">
              <a:lnSpc>
                <a:spcPct val="100000"/>
              </a:lnSpc>
              <a:spcBef>
                <a:spcPts val="0"/>
              </a:spcBef>
              <a:spcAft>
                <a:spcPts val="0"/>
              </a:spcAft>
              <a:buClr>
                <a:srgbClr val="FFFFFF"/>
              </a:buClr>
              <a:buSzPts val="2400"/>
              <a:buFont typeface="Comfortaa"/>
              <a:buNone/>
              <a:defRPr b="1" i="0" sz="2400" u="none" cap="none" strike="noStrike">
                <a:solidFill>
                  <a:srgbClr val="FFFFFF"/>
                </a:solidFill>
                <a:latin typeface="Comfortaa"/>
                <a:ea typeface="Comfortaa"/>
                <a:cs typeface="Comfortaa"/>
                <a:sym typeface="Comfortaa"/>
              </a:defRPr>
            </a:lvl9pPr>
          </a:lstStyle>
          <a:p/>
        </p:txBody>
      </p:sp>
      <p:sp>
        <p:nvSpPr>
          <p:cNvPr id="7" name="Google Shape;7;p47"/>
          <p:cNvSpPr txBox="1"/>
          <p:nvPr>
            <p:ph idx="1" type="body"/>
          </p:nvPr>
        </p:nvSpPr>
        <p:spPr>
          <a:xfrm>
            <a:off x="689300" y="1558300"/>
            <a:ext cx="7730100" cy="30453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0"/>
              </a:spcBef>
              <a:spcAft>
                <a:spcPts val="0"/>
              </a:spcAft>
              <a:buClr>
                <a:srgbClr val="FFFFFF"/>
              </a:buClr>
              <a:buSzPts val="1400"/>
              <a:buFont typeface="Comfortaa"/>
              <a:buChar char="●"/>
              <a:defRPr b="0" i="0" sz="1400" u="none" cap="none" strike="noStrike">
                <a:solidFill>
                  <a:srgbClr val="FFFFFF"/>
                </a:solidFill>
                <a:latin typeface="Comfortaa"/>
                <a:ea typeface="Comfortaa"/>
                <a:cs typeface="Comfortaa"/>
                <a:sym typeface="Comfortaa"/>
              </a:defRPr>
            </a:lvl1pPr>
            <a:lvl2pPr indent="-317500" lvl="1" marL="914400" marR="0" rtl="0" algn="l">
              <a:lnSpc>
                <a:spcPct val="100000"/>
              </a:lnSpc>
              <a:spcBef>
                <a:spcPts val="0"/>
              </a:spcBef>
              <a:spcAft>
                <a:spcPts val="0"/>
              </a:spcAft>
              <a:buClr>
                <a:srgbClr val="FFFFFF"/>
              </a:buClr>
              <a:buSzPts val="1400"/>
              <a:buFont typeface="Comfortaa"/>
              <a:buChar char="○"/>
              <a:defRPr b="0" i="0" sz="1400" u="none" cap="none" strike="noStrike">
                <a:solidFill>
                  <a:srgbClr val="FFFFFF"/>
                </a:solidFill>
                <a:latin typeface="Comfortaa"/>
                <a:ea typeface="Comfortaa"/>
                <a:cs typeface="Comfortaa"/>
                <a:sym typeface="Comfortaa"/>
              </a:defRPr>
            </a:lvl2pPr>
            <a:lvl3pPr indent="-317500" lvl="2" marL="1371600" marR="0" rtl="0" algn="l">
              <a:lnSpc>
                <a:spcPct val="100000"/>
              </a:lnSpc>
              <a:spcBef>
                <a:spcPts val="0"/>
              </a:spcBef>
              <a:spcAft>
                <a:spcPts val="0"/>
              </a:spcAft>
              <a:buClr>
                <a:srgbClr val="FFFFFF"/>
              </a:buClr>
              <a:buSzPts val="1400"/>
              <a:buFont typeface="Comfortaa"/>
              <a:buChar char="■"/>
              <a:defRPr b="0" i="0" sz="1400" u="none" cap="none" strike="noStrike">
                <a:solidFill>
                  <a:srgbClr val="FFFFFF"/>
                </a:solidFill>
                <a:latin typeface="Comfortaa"/>
                <a:ea typeface="Comfortaa"/>
                <a:cs typeface="Comfortaa"/>
                <a:sym typeface="Comfortaa"/>
              </a:defRPr>
            </a:lvl3pPr>
            <a:lvl4pPr indent="-317500" lvl="3" marL="1828800" marR="0" rtl="0" algn="l">
              <a:lnSpc>
                <a:spcPct val="100000"/>
              </a:lnSpc>
              <a:spcBef>
                <a:spcPts val="0"/>
              </a:spcBef>
              <a:spcAft>
                <a:spcPts val="0"/>
              </a:spcAft>
              <a:buClr>
                <a:srgbClr val="FFFFFF"/>
              </a:buClr>
              <a:buSzPts val="1400"/>
              <a:buFont typeface="Comfortaa"/>
              <a:buChar char="●"/>
              <a:defRPr b="0" i="0" sz="1400" u="none" cap="none" strike="noStrike">
                <a:solidFill>
                  <a:srgbClr val="FFFFFF"/>
                </a:solidFill>
                <a:latin typeface="Comfortaa"/>
                <a:ea typeface="Comfortaa"/>
                <a:cs typeface="Comfortaa"/>
                <a:sym typeface="Comfortaa"/>
              </a:defRPr>
            </a:lvl4pPr>
            <a:lvl5pPr indent="-317500" lvl="4" marL="2286000" marR="0" rtl="0" algn="l">
              <a:lnSpc>
                <a:spcPct val="100000"/>
              </a:lnSpc>
              <a:spcBef>
                <a:spcPts val="0"/>
              </a:spcBef>
              <a:spcAft>
                <a:spcPts val="0"/>
              </a:spcAft>
              <a:buClr>
                <a:srgbClr val="FFFFFF"/>
              </a:buClr>
              <a:buSzPts val="1400"/>
              <a:buFont typeface="Comfortaa"/>
              <a:buChar char="○"/>
              <a:defRPr b="0" i="0" sz="1400" u="none" cap="none" strike="noStrike">
                <a:solidFill>
                  <a:srgbClr val="FFFFFF"/>
                </a:solidFill>
                <a:latin typeface="Comfortaa"/>
                <a:ea typeface="Comfortaa"/>
                <a:cs typeface="Comfortaa"/>
                <a:sym typeface="Comfortaa"/>
              </a:defRPr>
            </a:lvl5pPr>
            <a:lvl6pPr indent="-317500" lvl="5" marL="2743200" marR="0" rtl="0" algn="l">
              <a:lnSpc>
                <a:spcPct val="100000"/>
              </a:lnSpc>
              <a:spcBef>
                <a:spcPts val="0"/>
              </a:spcBef>
              <a:spcAft>
                <a:spcPts val="0"/>
              </a:spcAft>
              <a:buClr>
                <a:srgbClr val="FFFFFF"/>
              </a:buClr>
              <a:buSzPts val="1400"/>
              <a:buFont typeface="Comfortaa"/>
              <a:buChar char="■"/>
              <a:defRPr b="0" i="0" sz="1400" u="none" cap="none" strike="noStrike">
                <a:solidFill>
                  <a:srgbClr val="FFFFFF"/>
                </a:solidFill>
                <a:latin typeface="Comfortaa"/>
                <a:ea typeface="Comfortaa"/>
                <a:cs typeface="Comfortaa"/>
                <a:sym typeface="Comfortaa"/>
              </a:defRPr>
            </a:lvl6pPr>
            <a:lvl7pPr indent="-317500" lvl="6" marL="3200400" marR="0" rtl="0" algn="l">
              <a:lnSpc>
                <a:spcPct val="100000"/>
              </a:lnSpc>
              <a:spcBef>
                <a:spcPts val="0"/>
              </a:spcBef>
              <a:spcAft>
                <a:spcPts val="0"/>
              </a:spcAft>
              <a:buClr>
                <a:srgbClr val="FFFFFF"/>
              </a:buClr>
              <a:buSzPts val="1400"/>
              <a:buFont typeface="Comfortaa"/>
              <a:buChar char="●"/>
              <a:defRPr b="0" i="0" sz="1400" u="none" cap="none" strike="noStrike">
                <a:solidFill>
                  <a:srgbClr val="FFFFFF"/>
                </a:solidFill>
                <a:latin typeface="Comfortaa"/>
                <a:ea typeface="Comfortaa"/>
                <a:cs typeface="Comfortaa"/>
                <a:sym typeface="Comfortaa"/>
              </a:defRPr>
            </a:lvl7pPr>
            <a:lvl8pPr indent="-317500" lvl="7" marL="3657600" marR="0" rtl="0" algn="l">
              <a:lnSpc>
                <a:spcPct val="100000"/>
              </a:lnSpc>
              <a:spcBef>
                <a:spcPts val="0"/>
              </a:spcBef>
              <a:spcAft>
                <a:spcPts val="0"/>
              </a:spcAft>
              <a:buClr>
                <a:srgbClr val="FFFFFF"/>
              </a:buClr>
              <a:buSzPts val="1400"/>
              <a:buFont typeface="Comfortaa"/>
              <a:buChar char="○"/>
              <a:defRPr b="0" i="0" sz="1400" u="none" cap="none" strike="noStrike">
                <a:solidFill>
                  <a:srgbClr val="FFFFFF"/>
                </a:solidFill>
                <a:latin typeface="Comfortaa"/>
                <a:ea typeface="Comfortaa"/>
                <a:cs typeface="Comfortaa"/>
                <a:sym typeface="Comfortaa"/>
              </a:defRPr>
            </a:lvl8pPr>
            <a:lvl9pPr indent="-317500" lvl="8" marL="4114800" marR="0" rtl="0" algn="l">
              <a:lnSpc>
                <a:spcPct val="100000"/>
              </a:lnSpc>
              <a:spcBef>
                <a:spcPts val="0"/>
              </a:spcBef>
              <a:spcAft>
                <a:spcPts val="0"/>
              </a:spcAft>
              <a:buClr>
                <a:srgbClr val="FFFFFF"/>
              </a:buClr>
              <a:buSzPts val="1400"/>
              <a:buFont typeface="Comfortaa"/>
              <a:buChar char="■"/>
              <a:defRPr b="0" i="0" sz="1400" u="none" cap="none" strike="noStrike">
                <a:solidFill>
                  <a:srgbClr val="FFFFFF"/>
                </a:solidFill>
                <a:latin typeface="Comfortaa"/>
                <a:ea typeface="Comfortaa"/>
                <a:cs typeface="Comfortaa"/>
                <a:sym typeface="Comfortaa"/>
              </a:defRPr>
            </a:lvl9pPr>
          </a:lstStyle>
          <a:p/>
        </p:txBody>
      </p:sp>
      <p:sp>
        <p:nvSpPr>
          <p:cNvPr id="8" name="Google Shape;8;p47"/>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Comfortaa"/>
                <a:ea typeface="Comfortaa"/>
                <a:cs typeface="Comfortaa"/>
                <a:sym typeface="Comfortaa"/>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Comfortaa"/>
                <a:ea typeface="Comfortaa"/>
                <a:cs typeface="Comfortaa"/>
                <a:sym typeface="Comfortaa"/>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Comfortaa"/>
                <a:ea typeface="Comfortaa"/>
                <a:cs typeface="Comfortaa"/>
                <a:sym typeface="Comfortaa"/>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Comfortaa"/>
                <a:ea typeface="Comfortaa"/>
                <a:cs typeface="Comfortaa"/>
                <a:sym typeface="Comfortaa"/>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Comfortaa"/>
                <a:ea typeface="Comfortaa"/>
                <a:cs typeface="Comfortaa"/>
                <a:sym typeface="Comfortaa"/>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Comfortaa"/>
                <a:ea typeface="Comfortaa"/>
                <a:cs typeface="Comfortaa"/>
                <a:sym typeface="Comfortaa"/>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Comfortaa"/>
                <a:ea typeface="Comfortaa"/>
                <a:cs typeface="Comfortaa"/>
                <a:sym typeface="Comfortaa"/>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Comfortaa"/>
                <a:ea typeface="Comfortaa"/>
                <a:cs typeface="Comfortaa"/>
                <a:sym typeface="Comfortaa"/>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Comfortaa"/>
                <a:ea typeface="Comfortaa"/>
                <a:cs typeface="Comfortaa"/>
                <a:sym typeface="Comfortaa"/>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456">
          <p15:clr>
            <a:srgbClr val="EA4335"/>
          </p15:clr>
        </p15:guide>
        <p15:guide id="2" orient="horz" pos="340">
          <p15:clr>
            <a:srgbClr val="EA4335"/>
          </p15:clr>
        </p15:guide>
        <p15:guide id="3" pos="5304">
          <p15:clr>
            <a:srgbClr val="EA4335"/>
          </p15:clr>
        </p15:guide>
        <p15:guide id="4" orient="horz" pos="2900">
          <p15:clr>
            <a:srgbClr val="EA4335"/>
          </p15:clr>
        </p15:guide>
        <p15:guide id="5" pos="2880">
          <p15:clr>
            <a:srgbClr val="EA4335"/>
          </p15:clr>
        </p15:guide>
        <p15:guide id="6" orient="horz" pos="1620">
          <p15:clr>
            <a:srgbClr val="EA4335"/>
          </p15:clr>
        </p15:guide>
        <p15:guide id="7" pos="1668">
          <p15:clr>
            <a:srgbClr val="EA4335"/>
          </p15:clr>
        </p15:guide>
        <p15:guide id="8" pos="4092">
          <p15:clr>
            <a:srgbClr val="EA4335"/>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5.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3.pn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hyperlink" Target="https://t.co/9ea3ab8gw1" TargetMode="External"/><Relationship Id="rId4" Type="http://schemas.openxmlformats.org/officeDocument/2006/relationships/hyperlink" Target="https://t.co/9ea3ab8gw1" TargetMode="External"/><Relationship Id="rId9" Type="http://schemas.openxmlformats.org/officeDocument/2006/relationships/hyperlink" Target="https://t.co/Q3ndvcJtqd" TargetMode="External"/><Relationship Id="rId5" Type="http://schemas.openxmlformats.org/officeDocument/2006/relationships/hyperlink" Target="https://t.co/5Zwg07gRaa" TargetMode="External"/><Relationship Id="rId6" Type="http://schemas.openxmlformats.org/officeDocument/2006/relationships/hyperlink" Target="https://t.co/5Zwg07gRaa" TargetMode="External"/><Relationship Id="rId7" Type="http://schemas.openxmlformats.org/officeDocument/2006/relationships/hyperlink" Target="https://t.co/76pz1hz3Ec" TargetMode="External"/><Relationship Id="rId8" Type="http://schemas.openxmlformats.org/officeDocument/2006/relationships/hyperlink" Target="https://t.co/76pz1hz3Ec" TargetMode="External"/><Relationship Id="rId11" Type="http://schemas.openxmlformats.org/officeDocument/2006/relationships/hyperlink" Target="https://t.co/RWPiWOepnO" TargetMode="External"/><Relationship Id="rId10" Type="http://schemas.openxmlformats.org/officeDocument/2006/relationships/hyperlink" Target="https://t.co/Q3ndvcJtqd" TargetMode="External"/><Relationship Id="rId12" Type="http://schemas.openxmlformats.org/officeDocument/2006/relationships/hyperlink" Target="https://t.co/RWPiWOepnO"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hyperlink" Target="https://t.co/9ea3ab8gw1" TargetMode="External"/><Relationship Id="rId4" Type="http://schemas.openxmlformats.org/officeDocument/2006/relationships/hyperlink" Target="https://t.co/9ea3ab8gw1" TargetMode="External"/><Relationship Id="rId9" Type="http://schemas.openxmlformats.org/officeDocument/2006/relationships/hyperlink" Target="https://t.co/qFi8Mwj7DV" TargetMode="External"/><Relationship Id="rId5" Type="http://schemas.openxmlformats.org/officeDocument/2006/relationships/hyperlink" Target="https://t.co/zb52dVChOm" TargetMode="External"/><Relationship Id="rId6" Type="http://schemas.openxmlformats.org/officeDocument/2006/relationships/hyperlink" Target="https://t.co/zb52dVChOm" TargetMode="External"/><Relationship Id="rId7" Type="http://schemas.openxmlformats.org/officeDocument/2006/relationships/hyperlink" Target="https://t.co/EYarDApxxb" TargetMode="External"/><Relationship Id="rId8" Type="http://schemas.openxmlformats.org/officeDocument/2006/relationships/hyperlink" Target="https://t.co/EYarDApxxb" TargetMode="External"/><Relationship Id="rId11" Type="http://schemas.openxmlformats.org/officeDocument/2006/relationships/hyperlink" Target="https://t.co/mmTRimlvL0" TargetMode="External"/><Relationship Id="rId10" Type="http://schemas.openxmlformats.org/officeDocument/2006/relationships/hyperlink" Target="https://t.co/qFi8Mwj7DV" TargetMode="External"/><Relationship Id="rId12" Type="http://schemas.openxmlformats.org/officeDocument/2006/relationships/hyperlink" Target="https://t.co/mmTRimlvL0"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1.png"/><Relationship Id="rId4" Type="http://schemas.openxmlformats.org/officeDocument/2006/relationships/image" Target="../media/image14.png"/><Relationship Id="rId5" Type="http://schemas.openxmlformats.org/officeDocument/2006/relationships/image" Target="../media/image42.png"/><Relationship Id="rId6"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44.png"/><Relationship Id="rId6" Type="http://schemas.openxmlformats.org/officeDocument/2006/relationships/image" Target="../media/image2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5.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 Id="rId3" Type="http://schemas.openxmlformats.org/officeDocument/2006/relationships/image" Target="../media/image29.png"/><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1.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5.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1.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33.png"/><Relationship Id="rId4" Type="http://schemas.openxmlformats.org/officeDocument/2006/relationships/image" Target="../media/image28.png"/><Relationship Id="rId5" Type="http://schemas.openxmlformats.org/officeDocument/2006/relationships/image" Target="../media/image2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1.jpg"/><Relationship Id="rId4" Type="http://schemas.openxmlformats.org/officeDocument/2006/relationships/image" Target="../media/image2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image" Target="../media/image3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5.jpg"/><Relationship Id="rId4" Type="http://schemas.openxmlformats.org/officeDocument/2006/relationships/image" Target="../media/image3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 Id="rId3" Type="http://schemas.openxmlformats.org/officeDocument/2006/relationships/image" Target="../media/image4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 Id="rId3" Type="http://schemas.openxmlformats.org/officeDocument/2006/relationships/image" Target="../media/image31.png"/><Relationship Id="rId4" Type="http://schemas.openxmlformats.org/officeDocument/2006/relationships/image" Target="../media/image3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 Id="rId3" Type="http://schemas.openxmlformats.org/officeDocument/2006/relationships/image" Target="../media/image3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 Id="rId3" Type="http://schemas.openxmlformats.org/officeDocument/2006/relationships/image" Target="../media/image4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5.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6.png"/><Relationship Id="rId4" Type="http://schemas.openxmlformats.org/officeDocument/2006/relationships/image" Target="../media/image39.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0.xml"/><Relationship Id="rId3" Type="http://schemas.openxmlformats.org/officeDocument/2006/relationships/image" Target="../media/image34.png"/><Relationship Id="rId4" Type="http://schemas.openxmlformats.org/officeDocument/2006/relationships/image" Target="../media/image3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3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4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5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4.xml"/><Relationship Id="rId3" Type="http://schemas.openxmlformats.org/officeDocument/2006/relationships/image" Target="../media/image4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5.xml"/><Relationship Id="rId3" Type="http://schemas.openxmlformats.org/officeDocument/2006/relationships/image" Target="../media/image4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6.xml"/><Relationship Id="rId3" Type="http://schemas.openxmlformats.org/officeDocument/2006/relationships/image" Target="../media/image4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7.xml"/><Relationship Id="rId3" Type="http://schemas.openxmlformats.org/officeDocument/2006/relationships/image" Target="../media/image4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8.xml"/><Relationship Id="rId3" Type="http://schemas.openxmlformats.org/officeDocument/2006/relationships/image" Target="../media/image5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5.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1.xml"/><Relationship Id="rId3" Type="http://schemas.openxmlformats.org/officeDocument/2006/relationships/image" Target="../media/image3.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5.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5.xml"/><Relationship Id="rId3" Type="http://schemas.openxmlformats.org/officeDocument/2006/relationships/image" Target="../media/image52.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6.xml"/><Relationship Id="rId3" Type="http://schemas.openxmlformats.org/officeDocument/2006/relationships/image" Target="../media/image53.png"/><Relationship Id="rId4" Type="http://schemas.openxmlformats.org/officeDocument/2006/relationships/image" Target="../media/image5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5.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8.png"/><Relationship Id="rId4" Type="http://schemas.openxmlformats.org/officeDocument/2006/relationships/image" Target="../media/image11.png"/><Relationship Id="rId5" Type="http://schemas.openxmlformats.org/officeDocument/2006/relationships/image" Target="../media/image13.png"/><Relationship Id="rId6" Type="http://schemas.openxmlformats.org/officeDocument/2006/relationships/image" Target="../media/image12.png"/><Relationship Id="rId7" Type="http://schemas.openxmlformats.org/officeDocument/2006/relationships/image" Target="../media/image4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5.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2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40" name="Shape 240"/>
        <p:cNvGrpSpPr/>
        <p:nvPr/>
      </p:nvGrpSpPr>
      <p:grpSpPr>
        <a:xfrm>
          <a:off x="0" y="0"/>
          <a:ext cx="0" cy="0"/>
          <a:chOff x="0" y="0"/>
          <a:chExt cx="0" cy="0"/>
        </a:xfrm>
      </p:grpSpPr>
      <p:sp>
        <p:nvSpPr>
          <p:cNvPr id="241" name="Google Shape;241;p1"/>
          <p:cNvSpPr txBox="1"/>
          <p:nvPr>
            <p:ph idx="1" type="subTitle"/>
          </p:nvPr>
        </p:nvSpPr>
        <p:spPr>
          <a:xfrm>
            <a:off x="578850" y="3501250"/>
            <a:ext cx="5351100" cy="1248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n"/>
              <a:t>Team 10_CTSI_UR</a:t>
            </a:r>
            <a:r>
              <a:rPr lang="en"/>
              <a:t>:</a:t>
            </a:r>
            <a:endParaRPr>
              <a:solidFill>
                <a:srgbClr val="FFFFFF"/>
              </a:solidFill>
            </a:endParaRPr>
          </a:p>
          <a:p>
            <a:pPr indent="0" lvl="0" marL="0" rtl="0" algn="l">
              <a:lnSpc>
                <a:spcPct val="100000"/>
              </a:lnSpc>
              <a:spcBef>
                <a:spcPts val="0"/>
              </a:spcBef>
              <a:spcAft>
                <a:spcPts val="0"/>
              </a:spcAft>
              <a:buSzPts val="2800"/>
              <a:buNone/>
            </a:pPr>
            <a:r>
              <a:rPr lang="en">
                <a:solidFill>
                  <a:srgbClr val="FFFFFF"/>
                </a:solidFill>
              </a:rPr>
              <a:t>Yiwei Han</a:t>
            </a:r>
            <a:endParaRPr>
              <a:solidFill>
                <a:srgbClr val="FFFFFF"/>
              </a:solidFill>
            </a:endParaRPr>
          </a:p>
          <a:p>
            <a:pPr indent="0" lvl="0" marL="0" rtl="0" algn="l">
              <a:lnSpc>
                <a:spcPct val="100000"/>
              </a:lnSpc>
              <a:spcBef>
                <a:spcPts val="0"/>
              </a:spcBef>
              <a:spcAft>
                <a:spcPts val="0"/>
              </a:spcAft>
              <a:buSzPts val="2800"/>
              <a:buNone/>
            </a:pPr>
            <a:r>
              <a:rPr lang="en">
                <a:solidFill>
                  <a:srgbClr val="FFFFFF"/>
                </a:solidFill>
              </a:rPr>
              <a:t>Puhua Ye</a:t>
            </a:r>
            <a:endParaRPr>
              <a:solidFill>
                <a:srgbClr val="FFFFFF"/>
              </a:solidFill>
            </a:endParaRPr>
          </a:p>
          <a:p>
            <a:pPr indent="0" lvl="0" marL="0" rtl="0" algn="l">
              <a:lnSpc>
                <a:spcPct val="100000"/>
              </a:lnSpc>
              <a:spcBef>
                <a:spcPts val="0"/>
              </a:spcBef>
              <a:spcAft>
                <a:spcPts val="0"/>
              </a:spcAft>
              <a:buSzPts val="2800"/>
              <a:buNone/>
            </a:pPr>
            <a:r>
              <a:rPr lang="en">
                <a:solidFill>
                  <a:srgbClr val="FFFFFF"/>
                </a:solidFill>
              </a:rPr>
              <a:t>Mengwei Wu</a:t>
            </a:r>
            <a:endParaRPr>
              <a:solidFill>
                <a:srgbClr val="FFFFFF"/>
              </a:solidFill>
            </a:endParaRPr>
          </a:p>
          <a:p>
            <a:pPr indent="0" lvl="0" marL="0" rtl="0" algn="l">
              <a:lnSpc>
                <a:spcPct val="100000"/>
              </a:lnSpc>
              <a:spcBef>
                <a:spcPts val="0"/>
              </a:spcBef>
              <a:spcAft>
                <a:spcPts val="0"/>
              </a:spcAft>
              <a:buSzPts val="2800"/>
              <a:buNone/>
            </a:pPr>
            <a:r>
              <a:rPr lang="en">
                <a:solidFill>
                  <a:srgbClr val="FFFFFF"/>
                </a:solidFill>
              </a:rPr>
              <a:t>Yuka Shimazaki</a:t>
            </a:r>
            <a:endParaRPr>
              <a:solidFill>
                <a:srgbClr val="FFFFFF"/>
              </a:solidFill>
            </a:endParaRPr>
          </a:p>
          <a:p>
            <a:pPr indent="0" lvl="0" marL="0" rtl="0" algn="l">
              <a:lnSpc>
                <a:spcPct val="100000"/>
              </a:lnSpc>
              <a:spcBef>
                <a:spcPts val="0"/>
              </a:spcBef>
              <a:spcAft>
                <a:spcPts val="0"/>
              </a:spcAft>
              <a:buSzPts val="2800"/>
              <a:buNone/>
            </a:pPr>
            <a:r>
              <a:t/>
            </a:r>
            <a:endParaRPr sz="1200">
              <a:solidFill>
                <a:srgbClr val="000000"/>
              </a:solidFill>
              <a:highlight>
                <a:srgbClr val="FFFFFF"/>
              </a:highlight>
              <a:latin typeface="Arial"/>
              <a:ea typeface="Arial"/>
              <a:cs typeface="Arial"/>
              <a:sym typeface="Arial"/>
            </a:endParaRPr>
          </a:p>
          <a:p>
            <a:pPr indent="0" lvl="0" marL="0" rtl="0" algn="l">
              <a:lnSpc>
                <a:spcPct val="100000"/>
              </a:lnSpc>
              <a:spcBef>
                <a:spcPts val="0"/>
              </a:spcBef>
              <a:spcAft>
                <a:spcPts val="0"/>
              </a:spcAft>
              <a:buSzPts val="2800"/>
              <a:buNone/>
            </a:pPr>
            <a:r>
              <a:t/>
            </a:r>
            <a:endParaRPr sz="1200">
              <a:solidFill>
                <a:srgbClr val="000000"/>
              </a:solidFill>
              <a:highlight>
                <a:srgbClr val="FFFFFF"/>
              </a:highlight>
              <a:latin typeface="Arial"/>
              <a:ea typeface="Arial"/>
              <a:cs typeface="Arial"/>
              <a:sym typeface="Arial"/>
            </a:endParaRPr>
          </a:p>
          <a:p>
            <a:pPr indent="0" lvl="0" marL="0" rtl="0" algn="l">
              <a:lnSpc>
                <a:spcPct val="100000"/>
              </a:lnSpc>
              <a:spcBef>
                <a:spcPts val="0"/>
              </a:spcBef>
              <a:spcAft>
                <a:spcPts val="0"/>
              </a:spcAft>
              <a:buSzPts val="2800"/>
              <a:buNone/>
            </a:pPr>
            <a:r>
              <a:t/>
            </a:r>
            <a:endParaRPr>
              <a:solidFill>
                <a:srgbClr val="FFFFFF"/>
              </a:solidFill>
            </a:endParaRPr>
          </a:p>
          <a:p>
            <a:pPr indent="0" lvl="0" marL="0" rtl="0" algn="l">
              <a:lnSpc>
                <a:spcPct val="100000"/>
              </a:lnSpc>
              <a:spcBef>
                <a:spcPts val="0"/>
              </a:spcBef>
              <a:spcAft>
                <a:spcPts val="0"/>
              </a:spcAft>
              <a:buSzPts val="2800"/>
              <a:buNone/>
            </a:pPr>
            <a:r>
              <a:t/>
            </a:r>
            <a:endParaRPr>
              <a:solidFill>
                <a:srgbClr val="FFFFFF"/>
              </a:solidFill>
            </a:endParaRPr>
          </a:p>
          <a:p>
            <a:pPr indent="0" lvl="0" marL="0" rtl="0" algn="l">
              <a:lnSpc>
                <a:spcPct val="100000"/>
              </a:lnSpc>
              <a:spcBef>
                <a:spcPts val="0"/>
              </a:spcBef>
              <a:spcAft>
                <a:spcPts val="0"/>
              </a:spcAft>
              <a:buSzPts val="2800"/>
              <a:buNone/>
            </a:pPr>
            <a:r>
              <a:t/>
            </a:r>
            <a:endParaRPr>
              <a:solidFill>
                <a:srgbClr val="FFFFFF"/>
              </a:solidFill>
            </a:endParaRPr>
          </a:p>
          <a:p>
            <a:pPr indent="0" lvl="0" marL="0" rtl="0" algn="l">
              <a:lnSpc>
                <a:spcPct val="100000"/>
              </a:lnSpc>
              <a:spcBef>
                <a:spcPts val="0"/>
              </a:spcBef>
              <a:spcAft>
                <a:spcPts val="0"/>
              </a:spcAft>
              <a:buSzPts val="2800"/>
              <a:buNone/>
            </a:pPr>
            <a:r>
              <a:t/>
            </a:r>
            <a:endParaRPr/>
          </a:p>
        </p:txBody>
      </p:sp>
      <p:sp>
        <p:nvSpPr>
          <p:cNvPr id="242" name="Google Shape;242;p1"/>
          <p:cNvSpPr txBox="1"/>
          <p:nvPr>
            <p:ph type="title"/>
          </p:nvPr>
        </p:nvSpPr>
        <p:spPr>
          <a:xfrm>
            <a:off x="277550" y="652350"/>
            <a:ext cx="8596200" cy="1661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sz="4400"/>
              <a:t>Public Perception and Use of Hookah on Twitter in the US</a:t>
            </a:r>
            <a:endParaRPr sz="4700"/>
          </a:p>
        </p:txBody>
      </p:sp>
      <p:sp>
        <p:nvSpPr>
          <p:cNvPr id="243" name="Google Shape;243;p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sp>
        <p:nvSpPr>
          <p:cNvPr id="244" name="Google Shape;244;p1"/>
          <p:cNvSpPr txBox="1"/>
          <p:nvPr/>
        </p:nvSpPr>
        <p:spPr>
          <a:xfrm>
            <a:off x="578850" y="2838075"/>
            <a:ext cx="4281000" cy="738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1" i="0" lang="en" sz="1800" u="none" cap="none" strike="noStrike">
                <a:solidFill>
                  <a:schemeClr val="lt1"/>
                </a:solidFill>
                <a:latin typeface="Barlow"/>
                <a:ea typeface="Barlow"/>
                <a:cs typeface="Barlow"/>
                <a:sym typeface="Barlow"/>
              </a:rPr>
              <a:t>Sponsor URMC CTSI : Zidian Xie</a:t>
            </a:r>
            <a:endParaRPr b="1" i="0" sz="1800" u="none" cap="none" strike="noStrike">
              <a:solidFill>
                <a:schemeClr val="lt1"/>
              </a:solidFill>
              <a:latin typeface="Barlow"/>
              <a:ea typeface="Barlow"/>
              <a:cs typeface="Barlow"/>
              <a:sym typeface="Barlow"/>
            </a:endParaRPr>
          </a:p>
          <a:p>
            <a:pPr indent="0" lvl="0" marL="0" marR="0" rtl="0" algn="l">
              <a:lnSpc>
                <a:spcPct val="100000"/>
              </a:lnSpc>
              <a:spcBef>
                <a:spcPts val="0"/>
              </a:spcBef>
              <a:spcAft>
                <a:spcPts val="0"/>
              </a:spcAft>
              <a:buClr>
                <a:srgbClr val="000000"/>
              </a:buClr>
              <a:buSzPts val="1800"/>
              <a:buFont typeface="Arial"/>
              <a:buNone/>
            </a:pPr>
            <a:r>
              <a:rPr b="1" i="0" lang="en" sz="1800" u="none" cap="none" strike="noStrike">
                <a:solidFill>
                  <a:schemeClr val="lt1"/>
                </a:solidFill>
                <a:latin typeface="Barlow"/>
                <a:ea typeface="Barlow"/>
                <a:cs typeface="Barlow"/>
                <a:sym typeface="Barlow"/>
              </a:rPr>
              <a:t>Academic Advisor:  Prof. Ajay Anand</a:t>
            </a:r>
            <a:endParaRPr b="1" i="0" sz="200" u="none" cap="none" strike="noStrike">
              <a:solidFill>
                <a:schemeClr val="lt1"/>
              </a:solidFill>
              <a:latin typeface="Barlow"/>
              <a:ea typeface="Barlow"/>
              <a:cs typeface="Barlow"/>
              <a:sym typeface="Barlow"/>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80" name="Shape 380"/>
        <p:cNvGrpSpPr/>
        <p:nvPr/>
      </p:nvGrpSpPr>
      <p:grpSpPr>
        <a:xfrm>
          <a:off x="0" y="0"/>
          <a:ext cx="0" cy="0"/>
          <a:chOff x="0" y="0"/>
          <a:chExt cx="0" cy="0"/>
        </a:xfrm>
      </p:grpSpPr>
      <p:sp>
        <p:nvSpPr>
          <p:cNvPr id="381" name="Google Shape;381;p10"/>
          <p:cNvSpPr txBox="1"/>
          <p:nvPr>
            <p:ph idx="1" type="subTitle"/>
          </p:nvPr>
        </p:nvSpPr>
        <p:spPr>
          <a:xfrm>
            <a:off x="741975" y="3171075"/>
            <a:ext cx="3934800" cy="1659900"/>
          </a:xfrm>
          <a:prstGeom prst="rect">
            <a:avLst/>
          </a:prstGeom>
          <a:noFill/>
          <a:ln>
            <a:noFill/>
          </a:ln>
        </p:spPr>
        <p:txBody>
          <a:bodyPr anchorCtr="0" anchor="t" bIns="91425" lIns="91425" spcFirstLastPara="1" rIns="91425" wrap="square" tIns="91425">
            <a:noAutofit/>
          </a:bodyPr>
          <a:lstStyle/>
          <a:p>
            <a:pPr indent="-406400" lvl="0" marL="457200" rtl="0" algn="l">
              <a:lnSpc>
                <a:spcPct val="100000"/>
              </a:lnSpc>
              <a:spcBef>
                <a:spcPts val="0"/>
              </a:spcBef>
              <a:spcAft>
                <a:spcPts val="0"/>
              </a:spcAft>
              <a:buSzPts val="2800"/>
              <a:buChar char="●"/>
            </a:pPr>
            <a:r>
              <a:rPr lang="en"/>
              <a:t>Topic Modeling</a:t>
            </a:r>
            <a:endParaRPr/>
          </a:p>
          <a:p>
            <a:pPr indent="-406400" lvl="0" marL="457200" rtl="0" algn="l">
              <a:lnSpc>
                <a:spcPct val="100000"/>
              </a:lnSpc>
              <a:spcBef>
                <a:spcPts val="0"/>
              </a:spcBef>
              <a:spcAft>
                <a:spcPts val="0"/>
              </a:spcAft>
              <a:buSzPts val="2800"/>
              <a:buChar char="●"/>
            </a:pPr>
            <a:r>
              <a:rPr lang="en"/>
              <a:t>Hookah Brand Analysis</a:t>
            </a:r>
            <a:endParaRPr/>
          </a:p>
        </p:txBody>
      </p:sp>
      <p:sp>
        <p:nvSpPr>
          <p:cNvPr id="382" name="Google Shape;382;p10"/>
          <p:cNvSpPr txBox="1"/>
          <p:nvPr>
            <p:ph type="title"/>
          </p:nvPr>
        </p:nvSpPr>
        <p:spPr>
          <a:xfrm>
            <a:off x="724625" y="1905800"/>
            <a:ext cx="4803000" cy="951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4800"/>
              <a:buNone/>
            </a:pPr>
            <a:r>
              <a:rPr lang="en" sz="3600"/>
              <a:t>Commercial Tweet Analysis</a:t>
            </a:r>
            <a:endParaRPr sz="3600">
              <a:solidFill>
                <a:schemeClr val="lt1"/>
              </a:solidFill>
            </a:endParaRPr>
          </a:p>
        </p:txBody>
      </p:sp>
      <p:sp>
        <p:nvSpPr>
          <p:cNvPr id="383" name="Google Shape;383;p10"/>
          <p:cNvSpPr txBox="1"/>
          <p:nvPr>
            <p:ph idx="2" type="title"/>
          </p:nvPr>
        </p:nvSpPr>
        <p:spPr>
          <a:xfrm>
            <a:off x="741975" y="928375"/>
            <a:ext cx="1410600" cy="8670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3600"/>
              <a:buNone/>
            </a:pPr>
            <a:r>
              <a:rPr lang="en"/>
              <a:t>04.</a:t>
            </a:r>
            <a:endParaRPr/>
          </a:p>
        </p:txBody>
      </p:sp>
      <p:sp>
        <p:nvSpPr>
          <p:cNvPr id="384" name="Google Shape;384;p10"/>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p15"/>
          <p:cNvSpPr txBox="1"/>
          <p:nvPr>
            <p:ph type="title"/>
          </p:nvPr>
        </p:nvSpPr>
        <p:spPr>
          <a:xfrm>
            <a:off x="363900" y="154850"/>
            <a:ext cx="8416200" cy="676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500"/>
              <a:buNone/>
            </a:pPr>
            <a:r>
              <a:rPr lang="en"/>
              <a:t>Top Hookah Brand Frequency in Commercial and Non-commercial Tweets</a:t>
            </a:r>
            <a:endParaRPr/>
          </a:p>
        </p:txBody>
      </p:sp>
      <p:pic>
        <p:nvPicPr>
          <p:cNvPr id="390" name="Google Shape;390;p15"/>
          <p:cNvPicPr preferRelativeResize="0"/>
          <p:nvPr/>
        </p:nvPicPr>
        <p:blipFill rotWithShape="1">
          <a:blip r:embed="rId3">
            <a:alphaModFix/>
          </a:blip>
          <a:srcRect b="0" l="0" r="0" t="0"/>
          <a:stretch/>
        </p:blipFill>
        <p:spPr>
          <a:xfrm>
            <a:off x="473975" y="955724"/>
            <a:ext cx="3922025" cy="2767650"/>
          </a:xfrm>
          <a:prstGeom prst="rect">
            <a:avLst/>
          </a:prstGeom>
          <a:noFill/>
          <a:ln>
            <a:noFill/>
          </a:ln>
        </p:spPr>
      </p:pic>
      <p:pic>
        <p:nvPicPr>
          <p:cNvPr id="391" name="Google Shape;391;p15"/>
          <p:cNvPicPr preferRelativeResize="0"/>
          <p:nvPr/>
        </p:nvPicPr>
        <p:blipFill rotWithShape="1">
          <a:blip r:embed="rId4">
            <a:alphaModFix/>
          </a:blip>
          <a:srcRect b="0" l="0" r="0" t="0"/>
          <a:stretch/>
        </p:blipFill>
        <p:spPr>
          <a:xfrm>
            <a:off x="4844250" y="955745"/>
            <a:ext cx="3922025" cy="2767631"/>
          </a:xfrm>
          <a:prstGeom prst="rect">
            <a:avLst/>
          </a:prstGeom>
          <a:noFill/>
          <a:ln>
            <a:noFill/>
          </a:ln>
        </p:spPr>
      </p:pic>
      <p:sp>
        <p:nvSpPr>
          <p:cNvPr id="392" name="Google Shape;392;p15"/>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sp>
        <p:nvSpPr>
          <p:cNvPr id="393" name="Google Shape;393;p15"/>
          <p:cNvSpPr txBox="1"/>
          <p:nvPr/>
        </p:nvSpPr>
        <p:spPr>
          <a:xfrm>
            <a:off x="-38525" y="3723375"/>
            <a:ext cx="9144000" cy="10575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15000"/>
              </a:lnSpc>
              <a:spcBef>
                <a:spcPts val="0"/>
              </a:spcBef>
              <a:spcAft>
                <a:spcPts val="0"/>
              </a:spcAft>
              <a:buClr>
                <a:srgbClr val="FFFFFF"/>
              </a:buClr>
              <a:buSzPts val="1400"/>
              <a:buFont typeface="Comfortaa"/>
              <a:buChar char="●"/>
            </a:pPr>
            <a:r>
              <a:rPr b="0" i="0" lang="en" sz="1400" u="none" cap="none" strike="noStrike">
                <a:solidFill>
                  <a:srgbClr val="FFFFFF"/>
                </a:solidFill>
                <a:latin typeface="Comfortaa"/>
                <a:ea typeface="Comfortaa"/>
                <a:cs typeface="Comfortaa"/>
                <a:sym typeface="Comfortaa"/>
              </a:rPr>
              <a:t>The Top 2 brands in both commercial and non-commercial Tweets are Adalya and Starbuzz, with Adalya takes over half of the market share.</a:t>
            </a:r>
            <a:endParaRPr b="0" i="0" sz="1400" u="none" cap="none" strike="noStrike">
              <a:solidFill>
                <a:srgbClr val="FFFFFF"/>
              </a:solidFill>
              <a:latin typeface="Comfortaa"/>
              <a:ea typeface="Comfortaa"/>
              <a:cs typeface="Comfortaa"/>
              <a:sym typeface="Comfortaa"/>
            </a:endParaRPr>
          </a:p>
          <a:p>
            <a:pPr indent="-304800" lvl="0" marL="457200" marR="0" rtl="0" algn="l">
              <a:lnSpc>
                <a:spcPct val="115000"/>
              </a:lnSpc>
              <a:spcBef>
                <a:spcPts val="0"/>
              </a:spcBef>
              <a:spcAft>
                <a:spcPts val="0"/>
              </a:spcAft>
              <a:buClr>
                <a:srgbClr val="FFFFFF"/>
              </a:buClr>
              <a:buSzPts val="1200"/>
              <a:buFont typeface="Comfortaa"/>
              <a:buChar char="●"/>
            </a:pPr>
            <a:r>
              <a:rPr b="0" i="0" lang="en" sz="1400" u="none" cap="none" strike="noStrike">
                <a:solidFill>
                  <a:srgbClr val="FFFFFF"/>
                </a:solidFill>
                <a:latin typeface="Comfortaa"/>
                <a:ea typeface="Comfortaa"/>
                <a:cs typeface="Comfortaa"/>
                <a:sym typeface="Comfortaa"/>
              </a:rPr>
              <a:t>The Top 3 brand for commercial Tweets is Hookah Hookah, while this brand falls  lot behind in the non-commercial Tweets, indicating Hookah Hookah does a lot of ads and promotions to attract customers</a:t>
            </a:r>
            <a:endParaRPr b="0" i="0" sz="1400" u="none" cap="none" strike="noStrike">
              <a:solidFill>
                <a:srgbClr val="FFFFFF"/>
              </a:solidFill>
              <a:latin typeface="Comfortaa"/>
              <a:ea typeface="Comfortaa"/>
              <a:cs typeface="Comfortaa"/>
              <a:sym typeface="Comfortaa"/>
            </a:endParaRPr>
          </a:p>
          <a:p>
            <a:pPr indent="0" lvl="0" marL="0" marR="0" rtl="0" algn="l">
              <a:lnSpc>
                <a:spcPct val="115000"/>
              </a:lnSpc>
              <a:spcBef>
                <a:spcPts val="0"/>
              </a:spcBef>
              <a:spcAft>
                <a:spcPts val="0"/>
              </a:spcAft>
              <a:buClr>
                <a:srgbClr val="000000"/>
              </a:buClr>
              <a:buSzPts val="1400"/>
              <a:buFont typeface="Arial"/>
              <a:buNone/>
            </a:pPr>
            <a:r>
              <a:t/>
            </a:r>
            <a:endParaRPr b="0" i="0" sz="1400" u="none" cap="none" strike="noStrike">
              <a:solidFill>
                <a:srgbClr val="FFFFFF"/>
              </a:solidFill>
              <a:latin typeface="Comfortaa"/>
              <a:ea typeface="Comfortaa"/>
              <a:cs typeface="Comfortaa"/>
              <a:sym typeface="Comfortaa"/>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12"/>
          <p:cNvSpPr txBox="1"/>
          <p:nvPr>
            <p:ph type="title"/>
          </p:nvPr>
        </p:nvSpPr>
        <p:spPr>
          <a:xfrm>
            <a:off x="573450" y="187525"/>
            <a:ext cx="8212800" cy="891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4800"/>
              <a:buNone/>
            </a:pPr>
            <a:r>
              <a:rPr lang="en" sz="2000"/>
              <a:t>Top 5 Topics of Bertopic Modeling for Commercial Tweets</a:t>
            </a:r>
            <a:endParaRPr sz="2000"/>
          </a:p>
        </p:txBody>
      </p:sp>
      <p:sp>
        <p:nvSpPr>
          <p:cNvPr id="399" name="Google Shape;399;p12"/>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graphicFrame>
        <p:nvGraphicFramePr>
          <p:cNvPr id="400" name="Google Shape;400;p12"/>
          <p:cNvGraphicFramePr/>
          <p:nvPr/>
        </p:nvGraphicFramePr>
        <p:xfrm>
          <a:off x="211400" y="738675"/>
          <a:ext cx="3000000" cy="3000000"/>
        </p:xfrm>
        <a:graphic>
          <a:graphicData uri="http://schemas.openxmlformats.org/drawingml/2006/table">
            <a:tbl>
              <a:tblPr>
                <a:noFill/>
                <a:tableStyleId>{FB4520A7-3712-4C12-A090-3D7DDCAE18DA}</a:tableStyleId>
              </a:tblPr>
              <a:tblGrid>
                <a:gridCol w="2836550"/>
                <a:gridCol w="1901975"/>
                <a:gridCol w="3982675"/>
              </a:tblGrid>
              <a:tr h="330700">
                <a:tc>
                  <a:txBody>
                    <a:bodyPr/>
                    <a:lstStyle/>
                    <a:p>
                      <a:pPr indent="0" lvl="0" marL="0" marR="0" rtl="0" algn="l">
                        <a:lnSpc>
                          <a:spcPct val="100000"/>
                        </a:lnSpc>
                        <a:spcBef>
                          <a:spcPts val="0"/>
                        </a:spcBef>
                        <a:spcAft>
                          <a:spcPts val="0"/>
                        </a:spcAft>
                        <a:buClr>
                          <a:srgbClr val="000000"/>
                        </a:buClr>
                        <a:buSzPts val="1100"/>
                        <a:buFont typeface="Arial"/>
                        <a:buNone/>
                      </a:pPr>
                      <a:r>
                        <a:rPr b="1" lang="en" sz="1100" u="none" cap="none" strike="noStrike">
                          <a:solidFill>
                            <a:schemeClr val="lt1"/>
                          </a:solidFill>
                          <a:latin typeface="Barlow"/>
                          <a:ea typeface="Barlow"/>
                          <a:cs typeface="Barlow"/>
                          <a:sym typeface="Barlow"/>
                        </a:rPr>
                        <a:t>Topic Summary</a:t>
                      </a:r>
                      <a:endParaRPr b="1" sz="1100" u="none" cap="none" strike="noStrike">
                        <a:solidFill>
                          <a:schemeClr val="lt1"/>
                        </a:solidFill>
                        <a:latin typeface="Barlow"/>
                        <a:ea typeface="Barlow"/>
                        <a:cs typeface="Barlow"/>
                        <a:sym typeface="Barlow"/>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100"/>
                        <a:buFont typeface="Arial"/>
                        <a:buNone/>
                      </a:pPr>
                      <a:r>
                        <a:rPr b="1" lang="en" sz="1100" u="none" cap="none" strike="noStrike">
                          <a:solidFill>
                            <a:schemeClr val="lt1"/>
                          </a:solidFill>
                          <a:latin typeface="Barlow"/>
                          <a:ea typeface="Barlow"/>
                          <a:cs typeface="Barlow"/>
                          <a:sym typeface="Barlow"/>
                        </a:rPr>
                        <a:t>Topic keywords</a:t>
                      </a:r>
                      <a:endParaRPr b="1" sz="1100" u="none" cap="none" strike="noStrike">
                        <a:solidFill>
                          <a:schemeClr val="lt1"/>
                        </a:solidFill>
                        <a:latin typeface="Barlow"/>
                        <a:ea typeface="Barlow"/>
                        <a:cs typeface="Barlow"/>
                        <a:sym typeface="Barlow"/>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100"/>
                        <a:buFont typeface="Arial"/>
                        <a:buNone/>
                      </a:pPr>
                      <a:r>
                        <a:rPr b="1" lang="en" sz="1100" u="none" cap="none" strike="noStrike">
                          <a:solidFill>
                            <a:schemeClr val="lt1"/>
                          </a:solidFill>
                          <a:latin typeface="Barlow"/>
                          <a:ea typeface="Barlow"/>
                          <a:cs typeface="Barlow"/>
                          <a:sym typeface="Barlow"/>
                        </a:rPr>
                        <a:t>Example tweets in topic</a:t>
                      </a:r>
                      <a:endParaRPr b="1" sz="1100" u="none" cap="none" strike="noStrike">
                        <a:solidFill>
                          <a:schemeClr val="lt1"/>
                        </a:solidFill>
                        <a:latin typeface="Barlow"/>
                        <a:ea typeface="Barlow"/>
                        <a:cs typeface="Barlow"/>
                        <a:sym typeface="Barlow"/>
                      </a:endParaRPr>
                    </a:p>
                  </a:txBody>
                  <a:tcPr marT="91425" marB="91425" marR="91425" marL="91425"/>
                </a:tc>
              </a:tr>
              <a:tr h="740300">
                <a:tc>
                  <a:txBody>
                    <a:bodyPr/>
                    <a:lstStyle/>
                    <a:p>
                      <a:pPr indent="0" lvl="0" marL="0" marR="0" rtl="0" algn="l">
                        <a:lnSpc>
                          <a:spcPct val="115000"/>
                        </a:lnSpc>
                        <a:spcBef>
                          <a:spcPts val="0"/>
                        </a:spcBef>
                        <a:spcAft>
                          <a:spcPts val="0"/>
                        </a:spcAft>
                        <a:buClr>
                          <a:srgbClr val="000000"/>
                        </a:buClr>
                        <a:buSzPts val="1100"/>
                        <a:buFont typeface="Arial"/>
                        <a:buNone/>
                      </a:pPr>
                      <a:r>
                        <a:rPr lang="en" sz="1100" u="none" cap="none" strike="noStrike">
                          <a:solidFill>
                            <a:schemeClr val="lt1"/>
                          </a:solidFill>
                          <a:latin typeface="Barlow"/>
                          <a:ea typeface="Barlow"/>
                          <a:cs typeface="Barlow"/>
                          <a:sym typeface="Barlow"/>
                        </a:rPr>
                        <a:t>The topic is related to nightlife events, which providing a combination of entertainment and dining.</a:t>
                      </a:r>
                      <a:endParaRPr sz="1100" u="none" cap="none" strike="noStrike">
                        <a:solidFill>
                          <a:schemeClr val="lt1"/>
                        </a:solidFill>
                        <a:latin typeface="Barlow"/>
                        <a:ea typeface="Barlow"/>
                        <a:cs typeface="Barlow"/>
                        <a:sym typeface="Barlow"/>
                      </a:endParaRPr>
                    </a:p>
                  </a:txBody>
                  <a:tcPr marT="91425" marB="91425" marR="91425" marL="91425"/>
                </a:tc>
                <a:tc>
                  <a:txBody>
                    <a:bodyPr/>
                    <a:lstStyle/>
                    <a:p>
                      <a:pPr indent="0" lvl="0" marL="0" marR="0" rtl="0" algn="l">
                        <a:lnSpc>
                          <a:spcPct val="115000"/>
                        </a:lnSpc>
                        <a:spcBef>
                          <a:spcPts val="0"/>
                        </a:spcBef>
                        <a:spcAft>
                          <a:spcPts val="0"/>
                        </a:spcAft>
                        <a:buClr>
                          <a:srgbClr val="000000"/>
                        </a:buClr>
                        <a:buSzPts val="1100"/>
                        <a:buFont typeface="Arial"/>
                        <a:buNone/>
                      </a:pPr>
                      <a:r>
                        <a:rPr lang="en" sz="1100" u="none" cap="none" strike="noStrike">
                          <a:solidFill>
                            <a:schemeClr val="lt1"/>
                          </a:solidFill>
                          <a:latin typeface="Barlow"/>
                          <a:ea typeface="Barlow"/>
                          <a:cs typeface="Barlow"/>
                          <a:sym typeface="Barlow"/>
                        </a:rPr>
                        <a:t>free, night, tonight, bottles, hookah, shots, tuesday, food, tacos, drinks</a:t>
                      </a:r>
                      <a:endParaRPr sz="1100" u="none" cap="none" strike="noStrike">
                        <a:solidFill>
                          <a:schemeClr val="lt1"/>
                        </a:solidFill>
                        <a:latin typeface="Barlow"/>
                        <a:ea typeface="Barlow"/>
                        <a:cs typeface="Barlow"/>
                        <a:sym typeface="Barlow"/>
                      </a:endParaRPr>
                    </a:p>
                  </a:txBody>
                  <a:tcPr marT="91425" marB="91425" marR="91425" marL="91425"/>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lt1"/>
                          </a:solidFill>
                          <a:latin typeface="Calibri"/>
                          <a:ea typeface="Calibri"/>
                          <a:cs typeface="Calibri"/>
                          <a:sym typeface="Calibri"/>
                        </a:rPr>
                        <a:t>Tonight ladies free by 11pm</a:t>
                      </a:r>
                      <a:endParaRPr sz="1000" u="none" cap="none" strike="noStrike">
                        <a:solidFill>
                          <a:schemeClr val="lt1"/>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lt1"/>
                          </a:solidFill>
                          <a:latin typeface="Calibri"/>
                          <a:ea typeface="Calibri"/>
                          <a:cs typeface="Calibri"/>
                          <a:sym typeface="Calibri"/>
                        </a:rPr>
                        <a:t>Ladies free hookah in groups</a:t>
                      </a:r>
                      <a:endParaRPr sz="1000" u="none" cap="none" strike="noStrike">
                        <a:solidFill>
                          <a:schemeClr val="lt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000"/>
                        <a:buFont typeface="Arial"/>
                        <a:buNone/>
                      </a:pPr>
                      <a:r>
                        <a:rPr lang="en" sz="1000" u="none" cap="none" strike="noStrike">
                          <a:solidFill>
                            <a:schemeClr val="lt1"/>
                          </a:solidFill>
                        </a:rPr>
                        <a:t>$125 bottles till 11pm 🍾🍾</a:t>
                      </a:r>
                      <a:r>
                        <a:rPr lang="en" sz="1000" u="none" cap="none" strike="noStrike">
                          <a:solidFill>
                            <a:schemeClr val="lt1"/>
                          </a:solidFill>
                          <a:uFill>
                            <a:noFill/>
                          </a:uFill>
                          <a:hlinkClick r:id="rId3">
                            <a:extLst>
                              <a:ext uri="{A12FA001-AC4F-418D-AE19-62706E023703}">
                                <ahyp:hlinkClr val="tx"/>
                              </a:ext>
                            </a:extLst>
                          </a:hlinkClick>
                        </a:rPr>
                        <a:t> </a:t>
                      </a:r>
                      <a:r>
                        <a:rPr lang="en" sz="1000" u="sng" cap="none" strike="noStrike">
                          <a:solidFill>
                            <a:schemeClr val="lt1"/>
                          </a:solidFill>
                          <a:latin typeface="Calibri"/>
                          <a:ea typeface="Calibri"/>
                          <a:cs typeface="Calibri"/>
                          <a:sym typeface="Calibri"/>
                          <a:hlinkClick r:id="rId4">
                            <a:extLst>
                              <a:ext uri="{A12FA001-AC4F-418D-AE19-62706E023703}">
                                <ahyp:hlinkClr val="tx"/>
                              </a:ext>
                            </a:extLst>
                          </a:hlinkClick>
                        </a:rPr>
                        <a:t>https://t.co/9ea3ab8gw1</a:t>
                      </a:r>
                      <a:endParaRPr sz="1000" u="none" cap="none" strike="noStrike">
                        <a:solidFill>
                          <a:schemeClr val="lt1"/>
                        </a:solidFill>
                        <a:latin typeface="Barlow"/>
                        <a:ea typeface="Barlow"/>
                        <a:cs typeface="Barlow"/>
                        <a:sym typeface="Barlow"/>
                      </a:endParaRPr>
                    </a:p>
                  </a:txBody>
                  <a:tcPr marT="91425" marB="91425" marR="91425" marL="91425"/>
                </a:tc>
              </a:tr>
              <a:tr h="694500">
                <a:tc>
                  <a:txBody>
                    <a:bodyPr/>
                    <a:lstStyle/>
                    <a:p>
                      <a:pPr indent="0" lvl="0" marL="0" marR="0" rtl="0" algn="l">
                        <a:lnSpc>
                          <a:spcPct val="115000"/>
                        </a:lnSpc>
                        <a:spcBef>
                          <a:spcPts val="0"/>
                        </a:spcBef>
                        <a:spcAft>
                          <a:spcPts val="0"/>
                        </a:spcAft>
                        <a:buClr>
                          <a:srgbClr val="000000"/>
                        </a:buClr>
                        <a:buSzPts val="1100"/>
                        <a:buFont typeface="Arial"/>
                        <a:buNone/>
                      </a:pPr>
                      <a:r>
                        <a:rPr lang="en" sz="1100" u="none" cap="none" strike="noStrike">
                          <a:solidFill>
                            <a:schemeClr val="lt1"/>
                          </a:solidFill>
                          <a:latin typeface="Barlow"/>
                          <a:ea typeface="Barlow"/>
                          <a:cs typeface="Barlow"/>
                          <a:sym typeface="Barlow"/>
                        </a:rPr>
                        <a:t>This topic is clearly related to the sale of hookah-related products</a:t>
                      </a:r>
                      <a:r>
                        <a:rPr lang="en" sz="1100">
                          <a:solidFill>
                            <a:schemeClr val="lt1"/>
                          </a:solidFill>
                          <a:latin typeface="Barlow"/>
                          <a:ea typeface="Barlow"/>
                          <a:cs typeface="Barlow"/>
                          <a:sym typeface="Barlow"/>
                        </a:rPr>
                        <a:t>.</a:t>
                      </a:r>
                      <a:endParaRPr sz="1100" u="none" cap="none" strike="noStrike">
                        <a:solidFill>
                          <a:schemeClr val="lt1"/>
                        </a:solidFill>
                        <a:latin typeface="Barlow"/>
                        <a:ea typeface="Barlow"/>
                        <a:cs typeface="Barlow"/>
                        <a:sym typeface="Barlow"/>
                      </a:endParaRPr>
                    </a:p>
                  </a:txBody>
                  <a:tcPr marT="91425" marB="91425" marR="91425" marL="91425"/>
                </a:tc>
                <a:tc>
                  <a:txBody>
                    <a:bodyPr/>
                    <a:lstStyle/>
                    <a:p>
                      <a:pPr indent="0" lvl="0" marL="0" marR="0" rtl="0" algn="l">
                        <a:lnSpc>
                          <a:spcPct val="115000"/>
                        </a:lnSpc>
                        <a:spcBef>
                          <a:spcPts val="0"/>
                        </a:spcBef>
                        <a:spcAft>
                          <a:spcPts val="0"/>
                        </a:spcAft>
                        <a:buClr>
                          <a:srgbClr val="000000"/>
                        </a:buClr>
                        <a:buSzPts val="1100"/>
                        <a:buFont typeface="Arial"/>
                        <a:buNone/>
                      </a:pPr>
                      <a:r>
                        <a:rPr lang="en" sz="1100" u="none" cap="none" strike="noStrike">
                          <a:solidFill>
                            <a:schemeClr val="lt1"/>
                          </a:solidFill>
                          <a:latin typeface="Barlow"/>
                          <a:ea typeface="Barlow"/>
                          <a:cs typeface="Barlow"/>
                          <a:sym typeface="Barlow"/>
                        </a:rPr>
                        <a:t>hookah, store, selling, niggas, sell, like, dollars, prices, nigga, paying</a:t>
                      </a:r>
                      <a:endParaRPr sz="1100" u="none" cap="none" strike="noStrike">
                        <a:solidFill>
                          <a:schemeClr val="lt1"/>
                        </a:solidFill>
                        <a:latin typeface="Barlow"/>
                        <a:ea typeface="Barlow"/>
                        <a:cs typeface="Barlow"/>
                        <a:sym typeface="Barlow"/>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solidFill>
                            <a:schemeClr val="lt1"/>
                          </a:solidFill>
                        </a:rPr>
                        <a:t>Dallas! Selling hookah cups and candy tips this weekend… #Dallas #hookah</a:t>
                      </a:r>
                      <a:r>
                        <a:rPr lang="en" sz="1000" u="none" cap="none" strike="noStrike">
                          <a:solidFill>
                            <a:schemeClr val="lt1"/>
                          </a:solidFill>
                          <a:uFill>
                            <a:noFill/>
                          </a:uFill>
                          <a:hlinkClick r:id="rId5">
                            <a:extLst>
                              <a:ext uri="{A12FA001-AC4F-418D-AE19-62706E023703}">
                                <ahyp:hlinkClr val="tx"/>
                              </a:ext>
                            </a:extLst>
                          </a:hlinkClick>
                        </a:rPr>
                        <a:t> </a:t>
                      </a:r>
                      <a:r>
                        <a:rPr lang="en" sz="1000" u="sng" cap="none" strike="noStrike">
                          <a:solidFill>
                            <a:schemeClr val="lt1"/>
                          </a:solidFill>
                          <a:latin typeface="Calibri"/>
                          <a:ea typeface="Calibri"/>
                          <a:cs typeface="Calibri"/>
                          <a:sym typeface="Calibri"/>
                          <a:hlinkClick r:id="rId6">
                            <a:extLst>
                              <a:ext uri="{A12FA001-AC4F-418D-AE19-62706E023703}">
                                <ahyp:hlinkClr val="tx"/>
                              </a:ext>
                            </a:extLst>
                          </a:hlinkClick>
                        </a:rPr>
                        <a:t>https://t.co/5Zwg07gRaa</a:t>
                      </a:r>
                      <a:endParaRPr sz="1000" u="none" cap="none" strike="noStrike">
                        <a:solidFill>
                          <a:schemeClr val="lt1"/>
                        </a:solidFill>
                        <a:latin typeface="Barlow"/>
                        <a:ea typeface="Barlow"/>
                        <a:cs typeface="Barlow"/>
                        <a:sym typeface="Barlow"/>
                      </a:endParaRPr>
                    </a:p>
                  </a:txBody>
                  <a:tcPr marT="91425" marB="91425" marR="91425" marL="91425"/>
                </a:tc>
              </a:tr>
              <a:tr h="876375">
                <a:tc>
                  <a:txBody>
                    <a:bodyPr/>
                    <a:lstStyle/>
                    <a:p>
                      <a:pPr indent="0" lvl="0" marL="0" marR="0" rtl="0" algn="l">
                        <a:lnSpc>
                          <a:spcPct val="115000"/>
                        </a:lnSpc>
                        <a:spcBef>
                          <a:spcPts val="0"/>
                        </a:spcBef>
                        <a:spcAft>
                          <a:spcPts val="0"/>
                        </a:spcAft>
                        <a:buClr>
                          <a:srgbClr val="000000"/>
                        </a:buClr>
                        <a:buSzPts val="1100"/>
                        <a:buFont typeface="Arial"/>
                        <a:buNone/>
                      </a:pPr>
                      <a:r>
                        <a:rPr lang="en" sz="1100" u="none" cap="none" strike="noStrike">
                          <a:solidFill>
                            <a:schemeClr val="lt1"/>
                          </a:solidFill>
                          <a:latin typeface="Barlow"/>
                          <a:ea typeface="Barlow"/>
                          <a:cs typeface="Barlow"/>
                          <a:sym typeface="Barlow"/>
                        </a:rPr>
                        <a:t> This topic is associated with parties and night entertainment at Thursday, Friday, and Saturday, especially mentioned ladies have free admission.</a:t>
                      </a:r>
                      <a:endParaRPr sz="1100" u="none" cap="none" strike="noStrike">
                        <a:solidFill>
                          <a:schemeClr val="lt1"/>
                        </a:solidFill>
                        <a:latin typeface="Barlow"/>
                        <a:ea typeface="Barlow"/>
                        <a:cs typeface="Barlow"/>
                        <a:sym typeface="Barlow"/>
                      </a:endParaRPr>
                    </a:p>
                  </a:txBody>
                  <a:tcPr marT="91425" marB="91425" marR="91425" marL="91425"/>
                </a:tc>
                <a:tc>
                  <a:txBody>
                    <a:bodyPr/>
                    <a:lstStyle/>
                    <a:p>
                      <a:pPr indent="0" lvl="0" marL="0" marR="0" rtl="0" algn="l">
                        <a:lnSpc>
                          <a:spcPct val="115000"/>
                        </a:lnSpc>
                        <a:spcBef>
                          <a:spcPts val="0"/>
                        </a:spcBef>
                        <a:spcAft>
                          <a:spcPts val="0"/>
                        </a:spcAft>
                        <a:buClr>
                          <a:srgbClr val="000000"/>
                        </a:buClr>
                        <a:buSzPts val="1100"/>
                        <a:buFont typeface="Arial"/>
                        <a:buNone/>
                      </a:pPr>
                      <a:r>
                        <a:rPr lang="en" sz="1100" u="none" cap="none" strike="noStrike">
                          <a:solidFill>
                            <a:schemeClr val="lt1"/>
                          </a:solidFill>
                          <a:latin typeface="Barlow"/>
                          <a:ea typeface="Barlow"/>
                          <a:cs typeface="Barlow"/>
                          <a:sym typeface="Barlow"/>
                        </a:rPr>
                        <a:t>party, ladies, happy, night, thursday, free, tonight, therapy, friday, saturday</a:t>
                      </a:r>
                      <a:endParaRPr sz="1100" u="none" cap="none" strike="noStrike">
                        <a:solidFill>
                          <a:schemeClr val="lt1"/>
                        </a:solidFill>
                        <a:latin typeface="Barlow"/>
                        <a:ea typeface="Barlow"/>
                        <a:cs typeface="Barlow"/>
                        <a:sym typeface="Barlow"/>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solidFill>
                            <a:schemeClr val="lt1"/>
                          </a:solidFill>
                        </a:rPr>
                        <a:t>📷 EVERY THURSDAY it’s Hookah / Ladies night, PLEASE HONOR ALL CDC RULES AND GUIDELINES RELATED TO COVID-19 ————————…</a:t>
                      </a:r>
                      <a:r>
                        <a:rPr lang="en" sz="1000" u="none" cap="none" strike="noStrike">
                          <a:solidFill>
                            <a:schemeClr val="lt1"/>
                          </a:solidFill>
                          <a:uFill>
                            <a:noFill/>
                          </a:uFill>
                          <a:hlinkClick r:id="rId7">
                            <a:extLst>
                              <a:ext uri="{A12FA001-AC4F-418D-AE19-62706E023703}">
                                <ahyp:hlinkClr val="tx"/>
                              </a:ext>
                            </a:extLst>
                          </a:hlinkClick>
                        </a:rPr>
                        <a:t> </a:t>
                      </a:r>
                      <a:r>
                        <a:rPr lang="en" sz="1000" u="sng" cap="none" strike="noStrike">
                          <a:solidFill>
                            <a:schemeClr val="lt1"/>
                          </a:solidFill>
                          <a:latin typeface="Calibri"/>
                          <a:ea typeface="Calibri"/>
                          <a:cs typeface="Calibri"/>
                          <a:sym typeface="Calibri"/>
                          <a:hlinkClick r:id="rId8">
                            <a:extLst>
                              <a:ext uri="{A12FA001-AC4F-418D-AE19-62706E023703}">
                                <ahyp:hlinkClr val="tx"/>
                              </a:ext>
                            </a:extLst>
                          </a:hlinkClick>
                        </a:rPr>
                        <a:t>https://t.co/76pz1hz3Ec</a:t>
                      </a:r>
                      <a:endParaRPr sz="1000" u="none" cap="none" strike="noStrike">
                        <a:solidFill>
                          <a:schemeClr val="lt1"/>
                        </a:solidFill>
                        <a:latin typeface="Barlow"/>
                        <a:ea typeface="Barlow"/>
                        <a:cs typeface="Barlow"/>
                        <a:sym typeface="Barlow"/>
                      </a:endParaRPr>
                    </a:p>
                  </a:txBody>
                  <a:tcPr marT="91425" marB="91425" marR="91425" marL="91425"/>
                </a:tc>
              </a:tr>
              <a:tr h="724950">
                <a:tc>
                  <a:txBody>
                    <a:bodyPr/>
                    <a:lstStyle/>
                    <a:p>
                      <a:pPr indent="0" lvl="0" marL="0" marR="0" rtl="0" algn="l">
                        <a:lnSpc>
                          <a:spcPct val="115000"/>
                        </a:lnSpc>
                        <a:spcBef>
                          <a:spcPts val="0"/>
                        </a:spcBef>
                        <a:spcAft>
                          <a:spcPts val="0"/>
                        </a:spcAft>
                        <a:buClr>
                          <a:srgbClr val="000000"/>
                        </a:buClr>
                        <a:buSzPts val="1100"/>
                        <a:buFont typeface="Arial"/>
                        <a:buNone/>
                      </a:pPr>
                      <a:r>
                        <a:rPr lang="en" sz="1100" u="none" cap="none" strike="noStrike">
                          <a:solidFill>
                            <a:schemeClr val="lt1"/>
                          </a:solidFill>
                          <a:latin typeface="Barlow"/>
                          <a:ea typeface="Barlow"/>
                          <a:cs typeface="Barlow"/>
                          <a:sym typeface="Barlow"/>
                        </a:rPr>
                        <a:t>This topic is about lounges and clubs that offer hookah, drinks and food, especially in cities like Atlanta and Miami.</a:t>
                      </a:r>
                      <a:endParaRPr sz="1100" u="none" cap="none" strike="noStrike">
                        <a:solidFill>
                          <a:schemeClr val="lt1"/>
                        </a:solidFill>
                        <a:latin typeface="Barlow"/>
                        <a:ea typeface="Barlow"/>
                        <a:cs typeface="Barlow"/>
                        <a:sym typeface="Barlow"/>
                      </a:endParaRPr>
                    </a:p>
                  </a:txBody>
                  <a:tcPr marT="91425" marB="91425" marR="91425" marL="91425"/>
                </a:tc>
                <a:tc>
                  <a:txBody>
                    <a:bodyPr/>
                    <a:lstStyle/>
                    <a:p>
                      <a:pPr indent="0" lvl="0" marL="0" marR="0" rtl="0" algn="l">
                        <a:lnSpc>
                          <a:spcPct val="115000"/>
                        </a:lnSpc>
                        <a:spcBef>
                          <a:spcPts val="0"/>
                        </a:spcBef>
                        <a:spcAft>
                          <a:spcPts val="0"/>
                        </a:spcAft>
                        <a:buClr>
                          <a:srgbClr val="000000"/>
                        </a:buClr>
                        <a:buSzPts val="1100"/>
                        <a:buFont typeface="Arial"/>
                        <a:buNone/>
                      </a:pPr>
                      <a:r>
                        <a:rPr lang="en" sz="1100" u="none" cap="none" strike="noStrike">
                          <a:solidFill>
                            <a:schemeClr val="lt1"/>
                          </a:solidFill>
                          <a:latin typeface="Barlow"/>
                          <a:ea typeface="Barlow"/>
                          <a:cs typeface="Barlow"/>
                          <a:sym typeface="Barlow"/>
                        </a:rPr>
                        <a:t>lounge, hookah, atlanta, drinks, liquor, miami, food, lounges, club, like</a:t>
                      </a:r>
                      <a:endParaRPr sz="1100" u="none" cap="none" strike="noStrike">
                        <a:solidFill>
                          <a:schemeClr val="lt1"/>
                        </a:solidFill>
                        <a:latin typeface="Barlow"/>
                        <a:ea typeface="Barlow"/>
                        <a:cs typeface="Barlow"/>
                        <a:sym typeface="Barlow"/>
                      </a:endParaRPr>
                    </a:p>
                  </a:txBody>
                  <a:tcPr marT="91425" marB="91425" marR="91425" marL="91425"/>
                </a:tc>
                <a:tc>
                  <a:txBody>
                    <a:bodyPr/>
                    <a:lstStyle/>
                    <a:p>
                      <a:pPr indent="0" lvl="0" marL="0" marR="0" rtl="0" algn="l">
                        <a:lnSpc>
                          <a:spcPct val="115000"/>
                        </a:lnSpc>
                        <a:spcBef>
                          <a:spcPts val="0"/>
                        </a:spcBef>
                        <a:spcAft>
                          <a:spcPts val="0"/>
                        </a:spcAft>
                        <a:buClr>
                          <a:schemeClr val="dk1"/>
                        </a:buClr>
                        <a:buSzPts val="1100"/>
                        <a:buFont typeface="Arial"/>
                        <a:buNone/>
                      </a:pPr>
                      <a:r>
                        <a:rPr lang="en" sz="1000" u="none" cap="none" strike="noStrike">
                          <a:solidFill>
                            <a:schemeClr val="lt1"/>
                          </a:solidFill>
                          <a:latin typeface="Barlow"/>
                          <a:ea typeface="Barlow"/>
                          <a:cs typeface="Barlow"/>
                          <a:sym typeface="Barlow"/>
                        </a:rPr>
                        <a:t>Stop by the hookah lounge tonight.. Then slide for bit to eat</a:t>
                      </a:r>
                      <a:endParaRPr sz="1000" u="none" cap="none" strike="noStrike">
                        <a:solidFill>
                          <a:schemeClr val="lt1"/>
                        </a:solidFill>
                        <a:latin typeface="Barlow"/>
                        <a:ea typeface="Barlow"/>
                        <a:cs typeface="Barlow"/>
                        <a:sym typeface="Barlow"/>
                      </a:endParaRPr>
                    </a:p>
                    <a:p>
                      <a:pPr indent="0" lvl="0" marL="0" marR="0" rtl="0" algn="l">
                        <a:lnSpc>
                          <a:spcPct val="115000"/>
                        </a:lnSpc>
                        <a:spcBef>
                          <a:spcPts val="0"/>
                        </a:spcBef>
                        <a:spcAft>
                          <a:spcPts val="0"/>
                        </a:spcAft>
                        <a:buClr>
                          <a:schemeClr val="dk1"/>
                        </a:buClr>
                        <a:buSzPts val="1100"/>
                        <a:buFont typeface="Arial"/>
                        <a:buNone/>
                      </a:pPr>
                      <a:r>
                        <a:rPr lang="en" sz="1000" u="none" cap="none" strike="noStrike">
                          <a:solidFill>
                            <a:schemeClr val="lt1"/>
                          </a:solidFill>
                          <a:latin typeface="Barlow"/>
                          <a:ea typeface="Barlow"/>
                          <a:cs typeface="Barlow"/>
                          <a:sym typeface="Barlow"/>
                        </a:rPr>
                        <a:t> $20 Smoke &amp;amp; Eat</a:t>
                      </a:r>
                      <a:endParaRPr sz="1000" u="none" cap="none" strike="noStrike">
                        <a:solidFill>
                          <a:schemeClr val="lt1"/>
                        </a:solidFill>
                        <a:latin typeface="Barlow"/>
                        <a:ea typeface="Barlow"/>
                        <a:cs typeface="Barlow"/>
                        <a:sym typeface="Barlow"/>
                      </a:endParaRPr>
                    </a:p>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lt1"/>
                          </a:solidFill>
                          <a:latin typeface="Barlow"/>
                          <a:ea typeface="Barlow"/>
                          <a:cs typeface="Barlow"/>
                          <a:sym typeface="Barlow"/>
                        </a:rPr>
                        <a:t> $50 All you can EDS</a:t>
                      </a:r>
                      <a:r>
                        <a:rPr lang="en" sz="1000" u="none" cap="none" strike="noStrike">
                          <a:solidFill>
                            <a:schemeClr val="lt1"/>
                          </a:solidFill>
                          <a:uFill>
                            <a:noFill/>
                          </a:uFill>
                          <a:latin typeface="Barlow"/>
                          <a:ea typeface="Barlow"/>
                          <a:cs typeface="Barlow"/>
                          <a:sym typeface="Barlow"/>
                          <a:hlinkClick r:id="rId9">
                            <a:extLst>
                              <a:ext uri="{A12FA001-AC4F-418D-AE19-62706E023703}">
                                <ahyp:hlinkClr val="tx"/>
                              </a:ext>
                            </a:extLst>
                          </a:hlinkClick>
                        </a:rPr>
                        <a:t> </a:t>
                      </a:r>
                      <a:r>
                        <a:rPr lang="en" sz="1000" u="sng" cap="none" strike="noStrike">
                          <a:solidFill>
                            <a:schemeClr val="lt1"/>
                          </a:solidFill>
                          <a:latin typeface="Barlow"/>
                          <a:ea typeface="Barlow"/>
                          <a:cs typeface="Barlow"/>
                          <a:sym typeface="Barlow"/>
                          <a:hlinkClick r:id="rId10">
                            <a:extLst>
                              <a:ext uri="{A12FA001-AC4F-418D-AE19-62706E023703}">
                                <ahyp:hlinkClr val="tx"/>
                              </a:ext>
                            </a:extLst>
                          </a:hlinkClick>
                        </a:rPr>
                        <a:t>https://t.co/Q3ndvcJtqd</a:t>
                      </a:r>
                      <a:endParaRPr sz="1000" u="none" cap="none" strike="noStrike">
                        <a:solidFill>
                          <a:schemeClr val="lt1"/>
                        </a:solidFill>
                        <a:latin typeface="Barlow"/>
                        <a:ea typeface="Barlow"/>
                        <a:cs typeface="Barlow"/>
                        <a:sym typeface="Barlow"/>
                      </a:endParaRPr>
                    </a:p>
                  </a:txBody>
                  <a:tcPr marT="91425" marB="91425" marR="91425" marL="91425"/>
                </a:tc>
              </a:tr>
              <a:tr h="876375">
                <a:tc>
                  <a:txBody>
                    <a:bodyPr/>
                    <a:lstStyle/>
                    <a:p>
                      <a:pPr indent="0" lvl="0" marL="0" marR="0" rtl="0" algn="l">
                        <a:lnSpc>
                          <a:spcPct val="115000"/>
                        </a:lnSpc>
                        <a:spcBef>
                          <a:spcPts val="0"/>
                        </a:spcBef>
                        <a:spcAft>
                          <a:spcPts val="0"/>
                        </a:spcAft>
                        <a:buClr>
                          <a:srgbClr val="000000"/>
                        </a:buClr>
                        <a:buSzPts val="1100"/>
                        <a:buFont typeface="Arial"/>
                        <a:buNone/>
                      </a:pPr>
                      <a:r>
                        <a:rPr lang="en" sz="1100" u="none" cap="none" strike="noStrike">
                          <a:solidFill>
                            <a:schemeClr val="lt1"/>
                          </a:solidFill>
                          <a:latin typeface="Barlow"/>
                          <a:ea typeface="Barlow"/>
                          <a:cs typeface="Barlow"/>
                          <a:sym typeface="Barlow"/>
                        </a:rPr>
                        <a:t> This topic focuses on smoking-related products, including hookah, weed, and tobacco, as well as the sale or promotion of various flavored products.</a:t>
                      </a:r>
                      <a:endParaRPr sz="1100" u="none" cap="none" strike="noStrike">
                        <a:solidFill>
                          <a:schemeClr val="lt1"/>
                        </a:solidFill>
                        <a:latin typeface="Barlow"/>
                        <a:ea typeface="Barlow"/>
                        <a:cs typeface="Barlow"/>
                        <a:sym typeface="Barlow"/>
                      </a:endParaRPr>
                    </a:p>
                  </a:txBody>
                  <a:tcPr marT="91425" marB="91425" marR="91425" marL="91425"/>
                </a:tc>
                <a:tc>
                  <a:txBody>
                    <a:bodyPr/>
                    <a:lstStyle/>
                    <a:p>
                      <a:pPr indent="0" lvl="0" marL="0" marR="0" rtl="0" algn="l">
                        <a:lnSpc>
                          <a:spcPct val="115000"/>
                        </a:lnSpc>
                        <a:spcBef>
                          <a:spcPts val="0"/>
                        </a:spcBef>
                        <a:spcAft>
                          <a:spcPts val="0"/>
                        </a:spcAft>
                        <a:buClr>
                          <a:srgbClr val="000000"/>
                        </a:buClr>
                        <a:buSzPts val="1100"/>
                        <a:buFont typeface="Arial"/>
                        <a:buNone/>
                      </a:pPr>
                      <a:r>
                        <a:rPr lang="en" sz="1100" u="none" cap="none" strike="noStrike">
                          <a:solidFill>
                            <a:schemeClr val="lt1"/>
                          </a:solidFill>
                          <a:latin typeface="Barlow"/>
                          <a:ea typeface="Barlow"/>
                          <a:cs typeface="Barlow"/>
                          <a:sym typeface="Barlow"/>
                        </a:rPr>
                        <a:t>smoke, smoking, tobacco, hookah, vape, flavored, products, weed, flavor, flavors</a:t>
                      </a:r>
                      <a:endParaRPr sz="1100" u="none" cap="none" strike="noStrike">
                        <a:solidFill>
                          <a:schemeClr val="lt1"/>
                        </a:solidFill>
                        <a:latin typeface="Barlow"/>
                        <a:ea typeface="Barlow"/>
                        <a:cs typeface="Barlow"/>
                        <a:sym typeface="Barlow"/>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solidFill>
                            <a:schemeClr val="lt1"/>
                          </a:solidFill>
                        </a:rPr>
                        <a:t>Smoke Shop (Black) Swooper Feather Advertising Flag &amp;amp; Pole Kit – Perfect for Smoke Shops, Vape Stores, Hookah Spots</a:t>
                      </a:r>
                      <a:r>
                        <a:rPr lang="en" sz="1000" u="none" cap="none" strike="noStrike">
                          <a:solidFill>
                            <a:schemeClr val="lt1"/>
                          </a:solidFill>
                          <a:uFill>
                            <a:noFill/>
                          </a:uFill>
                          <a:hlinkClick r:id="rId11">
                            <a:extLst>
                              <a:ext uri="{A12FA001-AC4F-418D-AE19-62706E023703}">
                                <ahyp:hlinkClr val="tx"/>
                              </a:ext>
                            </a:extLst>
                          </a:hlinkClick>
                        </a:rPr>
                        <a:t> </a:t>
                      </a:r>
                      <a:r>
                        <a:rPr lang="en" sz="1000" u="sng" cap="none" strike="noStrike">
                          <a:solidFill>
                            <a:schemeClr val="lt1"/>
                          </a:solidFill>
                          <a:latin typeface="Calibri"/>
                          <a:ea typeface="Calibri"/>
                          <a:cs typeface="Calibri"/>
                          <a:sym typeface="Calibri"/>
                          <a:hlinkClick r:id="rId12">
                            <a:extLst>
                              <a:ext uri="{A12FA001-AC4F-418D-AE19-62706E023703}">
                                <ahyp:hlinkClr val="tx"/>
                              </a:ext>
                            </a:extLst>
                          </a:hlinkClick>
                        </a:rPr>
                        <a:t>https://t.co/RWPiWOepnO</a:t>
                      </a:r>
                      <a:endParaRPr sz="1000" u="none" cap="none" strike="noStrike">
                        <a:solidFill>
                          <a:schemeClr val="lt1"/>
                        </a:solidFill>
                        <a:latin typeface="Barlow"/>
                        <a:ea typeface="Barlow"/>
                        <a:cs typeface="Barlow"/>
                        <a:sym typeface="Barlow"/>
                      </a:endParaRPr>
                    </a:p>
                  </a:txBody>
                  <a:tcPr marT="91425" marB="91425" marR="91425" marL="91425"/>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sp>
        <p:nvSpPr>
          <p:cNvPr id="405" name="Google Shape;405;p13"/>
          <p:cNvSpPr txBox="1"/>
          <p:nvPr>
            <p:ph type="title"/>
          </p:nvPr>
        </p:nvSpPr>
        <p:spPr>
          <a:xfrm>
            <a:off x="576725" y="119450"/>
            <a:ext cx="7677300" cy="716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sz="2000">
                <a:solidFill>
                  <a:schemeClr val="lt1"/>
                </a:solidFill>
              </a:rPr>
              <a:t>Top 5 Topics of LDA Modeling for Commercial Tweets</a:t>
            </a:r>
            <a:endParaRPr sz="2000">
              <a:solidFill>
                <a:schemeClr val="lt1"/>
              </a:solidFill>
            </a:endParaRPr>
          </a:p>
          <a:p>
            <a:pPr indent="0" lvl="0" marL="0" rtl="0" algn="l">
              <a:lnSpc>
                <a:spcPct val="100000"/>
              </a:lnSpc>
              <a:spcBef>
                <a:spcPts val="0"/>
              </a:spcBef>
              <a:spcAft>
                <a:spcPts val="0"/>
              </a:spcAft>
              <a:buSzPts val="4800"/>
              <a:buNone/>
            </a:pPr>
            <a:r>
              <a:t/>
            </a:r>
            <a:endParaRPr/>
          </a:p>
        </p:txBody>
      </p:sp>
      <p:sp>
        <p:nvSpPr>
          <p:cNvPr id="406" name="Google Shape;406;p1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graphicFrame>
        <p:nvGraphicFramePr>
          <p:cNvPr id="407" name="Google Shape;407;p13"/>
          <p:cNvGraphicFramePr/>
          <p:nvPr/>
        </p:nvGraphicFramePr>
        <p:xfrm>
          <a:off x="148200" y="656550"/>
          <a:ext cx="3000000" cy="3000000"/>
        </p:xfrm>
        <a:graphic>
          <a:graphicData uri="http://schemas.openxmlformats.org/drawingml/2006/table">
            <a:tbl>
              <a:tblPr>
                <a:noFill/>
                <a:tableStyleId>{FB4520A7-3712-4C12-A090-3D7DDCAE18DA}</a:tableStyleId>
              </a:tblPr>
              <a:tblGrid>
                <a:gridCol w="3085250"/>
                <a:gridCol w="2240800"/>
                <a:gridCol w="3521525"/>
              </a:tblGrid>
              <a:tr h="295975">
                <a:tc>
                  <a:txBody>
                    <a:bodyPr/>
                    <a:lstStyle/>
                    <a:p>
                      <a:pPr indent="0" lvl="0" marL="0" marR="0" rtl="0" algn="l">
                        <a:lnSpc>
                          <a:spcPct val="100000"/>
                        </a:lnSpc>
                        <a:spcBef>
                          <a:spcPts val="0"/>
                        </a:spcBef>
                        <a:spcAft>
                          <a:spcPts val="0"/>
                        </a:spcAft>
                        <a:buClr>
                          <a:srgbClr val="000000"/>
                        </a:buClr>
                        <a:buSzPts val="1100"/>
                        <a:buFont typeface="Arial"/>
                        <a:buNone/>
                      </a:pPr>
                      <a:r>
                        <a:rPr b="1" lang="en" sz="1100" u="none" cap="none" strike="noStrike">
                          <a:solidFill>
                            <a:schemeClr val="lt1"/>
                          </a:solidFill>
                          <a:latin typeface="Barlow"/>
                          <a:ea typeface="Barlow"/>
                          <a:cs typeface="Barlow"/>
                          <a:sym typeface="Barlow"/>
                        </a:rPr>
                        <a:t>Topic Summary</a:t>
                      </a:r>
                      <a:endParaRPr b="1" sz="1100" u="none" cap="none" strike="noStrike">
                        <a:solidFill>
                          <a:schemeClr val="lt1"/>
                        </a:solidFill>
                        <a:latin typeface="Barlow"/>
                        <a:ea typeface="Barlow"/>
                        <a:cs typeface="Barlow"/>
                        <a:sym typeface="Barlow"/>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100"/>
                        <a:buFont typeface="Arial"/>
                        <a:buNone/>
                      </a:pPr>
                      <a:r>
                        <a:rPr b="1" lang="en" sz="1100" u="none" cap="none" strike="noStrike">
                          <a:solidFill>
                            <a:schemeClr val="lt1"/>
                          </a:solidFill>
                          <a:latin typeface="Barlow"/>
                          <a:ea typeface="Barlow"/>
                          <a:cs typeface="Barlow"/>
                          <a:sym typeface="Barlow"/>
                        </a:rPr>
                        <a:t>Topic keywords</a:t>
                      </a:r>
                      <a:endParaRPr b="1" sz="1100" u="none" cap="none" strike="noStrike">
                        <a:solidFill>
                          <a:schemeClr val="lt1"/>
                        </a:solidFill>
                        <a:latin typeface="Barlow"/>
                        <a:ea typeface="Barlow"/>
                        <a:cs typeface="Barlow"/>
                        <a:sym typeface="Barlow"/>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100"/>
                        <a:buFont typeface="Arial"/>
                        <a:buNone/>
                      </a:pPr>
                      <a:r>
                        <a:rPr b="1" lang="en" sz="1100" u="none" cap="none" strike="noStrike">
                          <a:solidFill>
                            <a:schemeClr val="lt1"/>
                          </a:solidFill>
                          <a:latin typeface="Barlow"/>
                          <a:ea typeface="Barlow"/>
                          <a:cs typeface="Barlow"/>
                          <a:sym typeface="Barlow"/>
                        </a:rPr>
                        <a:t>Example tweets in topic</a:t>
                      </a:r>
                      <a:endParaRPr b="1" sz="1100" u="none" cap="none" strike="noStrike">
                        <a:solidFill>
                          <a:schemeClr val="lt1"/>
                        </a:solidFill>
                        <a:latin typeface="Barlow"/>
                        <a:ea typeface="Barlow"/>
                        <a:cs typeface="Barlow"/>
                        <a:sym typeface="Barlow"/>
                      </a:endParaRPr>
                    </a:p>
                  </a:txBody>
                  <a:tcPr marT="91425" marB="91425" marR="91425" marL="91425"/>
                </a:tc>
              </a:tr>
              <a:tr h="568225">
                <a:tc>
                  <a:txBody>
                    <a:bodyPr/>
                    <a:lstStyle/>
                    <a:p>
                      <a:pPr indent="0" lvl="0" marL="0" marR="0" rtl="0" algn="l">
                        <a:lnSpc>
                          <a:spcPct val="100000"/>
                        </a:lnSpc>
                        <a:spcBef>
                          <a:spcPts val="0"/>
                        </a:spcBef>
                        <a:spcAft>
                          <a:spcPts val="0"/>
                        </a:spcAft>
                        <a:buClr>
                          <a:srgbClr val="000000"/>
                        </a:buClr>
                        <a:buSzPts val="1100"/>
                        <a:buFont typeface="Arial"/>
                        <a:buNone/>
                      </a:pPr>
                      <a:r>
                        <a:rPr lang="en" sz="1100" u="none" cap="none" strike="noStrike">
                          <a:solidFill>
                            <a:schemeClr val="lt1"/>
                          </a:solidFill>
                          <a:latin typeface="Barlow"/>
                          <a:ea typeface="Barlow"/>
                          <a:cs typeface="Barlow"/>
                          <a:sym typeface="Barlow"/>
                        </a:rPr>
                        <a:t>This topic revolves around night events with Hookah, especially with free admission for </a:t>
                      </a:r>
                      <a:r>
                        <a:rPr lang="en" sz="1100">
                          <a:solidFill>
                            <a:schemeClr val="lt1"/>
                          </a:solidFill>
                          <a:latin typeface="Barlow"/>
                          <a:ea typeface="Barlow"/>
                          <a:cs typeface="Barlow"/>
                          <a:sym typeface="Barlow"/>
                        </a:rPr>
                        <a:t>ladies</a:t>
                      </a:r>
                      <a:r>
                        <a:rPr lang="en" sz="1100" u="none" cap="none" strike="noStrike">
                          <a:solidFill>
                            <a:schemeClr val="lt1"/>
                          </a:solidFill>
                          <a:latin typeface="Barlow"/>
                          <a:ea typeface="Barlow"/>
                          <a:cs typeface="Barlow"/>
                          <a:sym typeface="Barlow"/>
                        </a:rPr>
                        <a:t>.</a:t>
                      </a:r>
                      <a:endParaRPr sz="1100" u="none" cap="none" strike="noStrike">
                        <a:solidFill>
                          <a:schemeClr val="lt1"/>
                        </a:solidFill>
                        <a:latin typeface="Barlow"/>
                        <a:ea typeface="Barlow"/>
                        <a:cs typeface="Barlow"/>
                        <a:sym typeface="Barlow"/>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50"/>
                        <a:buFont typeface="Arial"/>
                        <a:buNone/>
                      </a:pPr>
                      <a:r>
                        <a:rPr lang="en" sz="1050" u="none" cap="none" strike="noStrike">
                          <a:solidFill>
                            <a:schemeClr val="lt1"/>
                          </a:solidFill>
                        </a:rPr>
                        <a:t>free, hookah, tonight, night, ladies, open, specials, drink, drinks, entry</a:t>
                      </a:r>
                      <a:endParaRPr sz="1100" u="none" cap="none" strike="noStrike">
                        <a:solidFill>
                          <a:schemeClr val="lt1"/>
                        </a:solidFill>
                        <a:latin typeface="Barlow"/>
                        <a:ea typeface="Barlow"/>
                        <a:cs typeface="Barlow"/>
                        <a:sym typeface="Barlow"/>
                      </a:endParaRPr>
                    </a:p>
                  </a:txBody>
                  <a:tcPr marT="91425" marB="91425" marR="91425" marL="91425">
                    <a:lnL cap="flat" cmpd="sng" w="9525">
                      <a:solidFill>
                        <a:srgbClr val="9E9E9E"/>
                      </a:solidFill>
                      <a:prstDash val="solid"/>
                      <a:round/>
                      <a:headEnd len="sm" w="sm" type="none"/>
                      <a:tailEnd len="sm" w="sm" type="none"/>
                    </a:lnL>
                  </a:tcPr>
                </a:tc>
                <a:tc>
                  <a:txBody>
                    <a:bodyPr/>
                    <a:lstStyle/>
                    <a:p>
                      <a:pPr indent="0" lvl="0" marL="0" marR="0" rtl="0" algn="l">
                        <a:lnSpc>
                          <a:spcPct val="115000"/>
                        </a:lnSpc>
                        <a:spcBef>
                          <a:spcPts val="0"/>
                        </a:spcBef>
                        <a:spcAft>
                          <a:spcPts val="0"/>
                        </a:spcAft>
                        <a:buClr>
                          <a:schemeClr val="dk1"/>
                        </a:buClr>
                        <a:buSzPts val="1100"/>
                        <a:buFont typeface="Arial"/>
                        <a:buNone/>
                      </a:pPr>
                      <a:r>
                        <a:rPr lang="en" sz="1000" u="none" cap="none" strike="noStrike">
                          <a:solidFill>
                            <a:schemeClr val="lt1"/>
                          </a:solidFill>
                          <a:latin typeface="Barlow"/>
                          <a:ea typeface="Barlow"/>
                          <a:cs typeface="Barlow"/>
                          <a:sym typeface="Barlow"/>
                        </a:rPr>
                        <a:t>Ladies free hookah in groups</a:t>
                      </a:r>
                      <a:endParaRPr sz="1000" u="none" cap="none" strike="noStrike">
                        <a:solidFill>
                          <a:schemeClr val="lt1"/>
                        </a:solidFill>
                        <a:latin typeface="Barlow"/>
                        <a:ea typeface="Barlow"/>
                        <a:cs typeface="Barlow"/>
                        <a:sym typeface="Barlow"/>
                      </a:endParaRPr>
                    </a:p>
                    <a:p>
                      <a:pPr indent="0" lvl="0" marL="0" marR="0" rtl="0" algn="l">
                        <a:lnSpc>
                          <a:spcPct val="100000"/>
                        </a:lnSpc>
                        <a:spcBef>
                          <a:spcPts val="0"/>
                        </a:spcBef>
                        <a:spcAft>
                          <a:spcPts val="0"/>
                        </a:spcAft>
                        <a:buClr>
                          <a:srgbClr val="000000"/>
                        </a:buClr>
                        <a:buSzPts val="1000"/>
                        <a:buFont typeface="Arial"/>
                        <a:buNone/>
                      </a:pPr>
                      <a:r>
                        <a:rPr lang="en" sz="1000" u="none" cap="none" strike="noStrike">
                          <a:solidFill>
                            <a:schemeClr val="lt1"/>
                          </a:solidFill>
                          <a:latin typeface="Barlow"/>
                          <a:ea typeface="Barlow"/>
                          <a:cs typeface="Barlow"/>
                          <a:sym typeface="Barlow"/>
                        </a:rPr>
                        <a:t>$125 bottles till 11pm 🍾🍾</a:t>
                      </a:r>
                      <a:r>
                        <a:rPr lang="en" sz="1000" u="none" cap="none" strike="noStrike">
                          <a:solidFill>
                            <a:schemeClr val="lt1"/>
                          </a:solidFill>
                          <a:uFill>
                            <a:noFill/>
                          </a:uFill>
                          <a:latin typeface="Barlow"/>
                          <a:ea typeface="Barlow"/>
                          <a:cs typeface="Barlow"/>
                          <a:sym typeface="Barlow"/>
                          <a:hlinkClick r:id="rId3">
                            <a:extLst>
                              <a:ext uri="{A12FA001-AC4F-418D-AE19-62706E023703}">
                                <ahyp:hlinkClr val="tx"/>
                              </a:ext>
                            </a:extLst>
                          </a:hlinkClick>
                        </a:rPr>
                        <a:t> </a:t>
                      </a:r>
                      <a:r>
                        <a:rPr lang="en" sz="1000" u="sng" cap="none" strike="noStrike">
                          <a:solidFill>
                            <a:schemeClr val="lt1"/>
                          </a:solidFill>
                          <a:latin typeface="Barlow"/>
                          <a:ea typeface="Barlow"/>
                          <a:cs typeface="Barlow"/>
                          <a:sym typeface="Barlow"/>
                          <a:hlinkClick r:id="rId4">
                            <a:extLst>
                              <a:ext uri="{A12FA001-AC4F-418D-AE19-62706E023703}">
                                <ahyp:hlinkClr val="tx"/>
                              </a:ext>
                            </a:extLst>
                          </a:hlinkClick>
                        </a:rPr>
                        <a:t>https://t.co/9ea3ab8gw1</a:t>
                      </a:r>
                      <a:endParaRPr sz="1000" u="none" cap="none" strike="noStrike">
                        <a:solidFill>
                          <a:schemeClr val="lt1"/>
                        </a:solidFill>
                        <a:latin typeface="Barlow"/>
                        <a:ea typeface="Barlow"/>
                        <a:cs typeface="Barlow"/>
                        <a:sym typeface="Barlow"/>
                      </a:endParaRPr>
                    </a:p>
                  </a:txBody>
                  <a:tcPr marT="91425" marB="91425" marR="91425" marL="91425"/>
                </a:tc>
              </a:tr>
              <a:tr h="610850">
                <a:tc>
                  <a:txBody>
                    <a:bodyPr/>
                    <a:lstStyle/>
                    <a:p>
                      <a:pPr indent="0" lvl="0" marL="0" marR="0" rtl="0" algn="l">
                        <a:lnSpc>
                          <a:spcPct val="115000"/>
                        </a:lnSpc>
                        <a:spcBef>
                          <a:spcPts val="0"/>
                        </a:spcBef>
                        <a:spcAft>
                          <a:spcPts val="0"/>
                        </a:spcAft>
                        <a:buClr>
                          <a:srgbClr val="000000"/>
                        </a:buClr>
                        <a:buSzPts val="1100"/>
                        <a:buFont typeface="Arial"/>
                        <a:buNone/>
                      </a:pPr>
                      <a:r>
                        <a:rPr lang="en" sz="1100" u="none" cap="none" strike="noStrike">
                          <a:solidFill>
                            <a:schemeClr val="lt1"/>
                          </a:solidFill>
                          <a:latin typeface="Barlow"/>
                          <a:ea typeface="Barlow"/>
                          <a:cs typeface="Barlow"/>
                          <a:sym typeface="Barlow"/>
                        </a:rPr>
                        <a:t>This topic is related to selling hookah s</a:t>
                      </a:r>
                      <a:r>
                        <a:rPr lang="en" sz="1100">
                          <a:solidFill>
                            <a:schemeClr val="lt1"/>
                          </a:solidFill>
                          <a:latin typeface="Barlow"/>
                          <a:ea typeface="Barlow"/>
                          <a:cs typeface="Barlow"/>
                          <a:sym typeface="Barlow"/>
                        </a:rPr>
                        <a:t>tores.</a:t>
                      </a:r>
                      <a:endParaRPr sz="1100" u="none" cap="none" strike="noStrike">
                        <a:solidFill>
                          <a:schemeClr val="lt1"/>
                        </a:solidFill>
                        <a:latin typeface="Barlow"/>
                        <a:ea typeface="Barlow"/>
                        <a:cs typeface="Barlow"/>
                        <a:sym typeface="Barlow"/>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50"/>
                        <a:buFont typeface="Arial"/>
                        <a:buNone/>
                      </a:pPr>
                      <a:r>
                        <a:rPr lang="en" sz="1050" u="none" cap="none" strike="noStrike">
                          <a:solidFill>
                            <a:schemeClr val="lt1"/>
                          </a:solidFill>
                        </a:rPr>
                        <a:t>hookah, smoke, like, store, shisha, lounge, smoking, need, sell, good</a:t>
                      </a:r>
                      <a:endParaRPr sz="1100" u="none" cap="none" strike="noStrike">
                        <a:solidFill>
                          <a:schemeClr val="lt1"/>
                        </a:solidFill>
                        <a:latin typeface="Barlow"/>
                        <a:ea typeface="Barlow"/>
                        <a:cs typeface="Barlow"/>
                        <a:sym typeface="Barlow"/>
                      </a:endParaRPr>
                    </a:p>
                  </a:txBody>
                  <a:tcPr marT="91425" marB="91425" marR="91425" marL="91425">
                    <a:lnL cap="flat" cmpd="sng" w="9525">
                      <a:solidFill>
                        <a:srgbClr val="9E9E9E"/>
                      </a:solidFill>
                      <a:prstDash val="solid"/>
                      <a:round/>
                      <a:headEnd len="sm" w="sm" type="none"/>
                      <a:tailEnd len="sm" w="sm" type="none"/>
                    </a:lnL>
                  </a:tcPr>
                </a:tc>
                <a:tc>
                  <a:txBody>
                    <a:bodyPr/>
                    <a:lstStyle/>
                    <a:p>
                      <a:pPr indent="0" lvl="0" marL="0" marR="0" rtl="0" algn="just">
                        <a:lnSpc>
                          <a:spcPct val="115000"/>
                        </a:lnSpc>
                        <a:spcBef>
                          <a:spcPts val="0"/>
                        </a:spcBef>
                        <a:spcAft>
                          <a:spcPts val="0"/>
                        </a:spcAft>
                        <a:buClr>
                          <a:srgbClr val="000000"/>
                        </a:buClr>
                        <a:buSzPts val="1000"/>
                        <a:buFont typeface="Arial"/>
                        <a:buNone/>
                      </a:pPr>
                      <a:r>
                        <a:rPr lang="en" sz="1000" u="none" cap="none" strike="noStrike">
                          <a:solidFill>
                            <a:schemeClr val="lt1"/>
                          </a:solidFill>
                          <a:latin typeface="Barlow"/>
                          <a:ea typeface="Barlow"/>
                          <a:cs typeface="Barlow"/>
                          <a:sym typeface="Barlow"/>
                        </a:rPr>
                        <a:t>Selling my hookah, coals (box of 100), hookah coal burner, and shisha. Make me an offer</a:t>
                      </a:r>
                      <a:r>
                        <a:rPr lang="en" sz="1000" u="none" cap="none" strike="noStrike">
                          <a:solidFill>
                            <a:schemeClr val="lt1"/>
                          </a:solidFill>
                          <a:uFill>
                            <a:noFill/>
                          </a:uFill>
                          <a:latin typeface="Barlow"/>
                          <a:ea typeface="Barlow"/>
                          <a:cs typeface="Barlow"/>
                          <a:sym typeface="Barlow"/>
                          <a:hlinkClick r:id="rId5">
                            <a:extLst>
                              <a:ext uri="{A12FA001-AC4F-418D-AE19-62706E023703}">
                                <ahyp:hlinkClr val="tx"/>
                              </a:ext>
                            </a:extLst>
                          </a:hlinkClick>
                        </a:rPr>
                        <a:t> </a:t>
                      </a:r>
                      <a:r>
                        <a:rPr lang="en" sz="1000" u="sng" cap="none" strike="noStrike">
                          <a:solidFill>
                            <a:schemeClr val="lt1"/>
                          </a:solidFill>
                          <a:latin typeface="Barlow"/>
                          <a:ea typeface="Barlow"/>
                          <a:cs typeface="Barlow"/>
                          <a:sym typeface="Barlow"/>
                          <a:hlinkClick r:id="rId6">
                            <a:extLst>
                              <a:ext uri="{A12FA001-AC4F-418D-AE19-62706E023703}">
                                <ahyp:hlinkClr val="tx"/>
                              </a:ext>
                            </a:extLst>
                          </a:hlinkClick>
                        </a:rPr>
                        <a:t>https://t.co/zb52dVChOm</a:t>
                      </a:r>
                      <a:endParaRPr sz="1000" u="none" cap="none" strike="noStrike">
                        <a:solidFill>
                          <a:schemeClr val="lt1"/>
                        </a:solidFill>
                        <a:latin typeface="Barlow"/>
                        <a:ea typeface="Barlow"/>
                        <a:cs typeface="Barlow"/>
                        <a:sym typeface="Barlow"/>
                      </a:endParaRPr>
                    </a:p>
                  </a:txBody>
                  <a:tcPr marT="91425" marB="91425" marR="91425" marL="91425"/>
                </a:tc>
              </a:tr>
              <a:tr h="937425">
                <a:tc>
                  <a:txBody>
                    <a:bodyPr/>
                    <a:lstStyle/>
                    <a:p>
                      <a:pPr indent="0" lvl="0" marL="0" marR="0" rtl="0" algn="l">
                        <a:lnSpc>
                          <a:spcPct val="115000"/>
                        </a:lnSpc>
                        <a:spcBef>
                          <a:spcPts val="0"/>
                        </a:spcBef>
                        <a:spcAft>
                          <a:spcPts val="0"/>
                        </a:spcAft>
                        <a:buClr>
                          <a:srgbClr val="000000"/>
                        </a:buClr>
                        <a:buSzPts val="1100"/>
                        <a:buFont typeface="Arial"/>
                        <a:buNone/>
                      </a:pPr>
                      <a:r>
                        <a:rPr lang="en" sz="1100" u="none" cap="none" strike="noStrike">
                          <a:solidFill>
                            <a:schemeClr val="lt1"/>
                          </a:solidFill>
                          <a:latin typeface="Barlow"/>
                          <a:ea typeface="Barlow"/>
                          <a:cs typeface="Barlow"/>
                          <a:sym typeface="Barlow"/>
                        </a:rPr>
                        <a:t>This topic is related to the promotion of waterpipe types and new products. It</a:t>
                      </a:r>
                      <a:r>
                        <a:rPr lang="en" sz="1100">
                          <a:solidFill>
                            <a:schemeClr val="lt1"/>
                          </a:solidFill>
                          <a:latin typeface="Barlow"/>
                          <a:ea typeface="Barlow"/>
                          <a:cs typeface="Barlow"/>
                          <a:sym typeface="Barlow"/>
                        </a:rPr>
                        <a:t>’s about </a:t>
                      </a:r>
                      <a:r>
                        <a:rPr lang="en" sz="1100" u="none" cap="none" strike="noStrike">
                          <a:solidFill>
                            <a:schemeClr val="lt1"/>
                          </a:solidFill>
                          <a:latin typeface="Barlow"/>
                          <a:ea typeface="Barlow"/>
                          <a:cs typeface="Barlow"/>
                          <a:sym typeface="Barlow"/>
                        </a:rPr>
                        <a:t> the innovation of new flavors and  the material of water pip</a:t>
                      </a:r>
                      <a:r>
                        <a:rPr lang="en" sz="1100">
                          <a:solidFill>
                            <a:schemeClr val="lt1"/>
                          </a:solidFill>
                          <a:latin typeface="Barlow"/>
                          <a:ea typeface="Barlow"/>
                          <a:cs typeface="Barlow"/>
                          <a:sym typeface="Barlow"/>
                        </a:rPr>
                        <a:t>es</a:t>
                      </a:r>
                      <a:r>
                        <a:rPr lang="en" sz="1100" u="none" cap="none" strike="noStrike">
                          <a:solidFill>
                            <a:schemeClr val="lt1"/>
                          </a:solidFill>
                          <a:latin typeface="Barlow"/>
                          <a:ea typeface="Barlow"/>
                          <a:cs typeface="Barlow"/>
                          <a:sym typeface="Barlow"/>
                        </a:rPr>
                        <a:t>.</a:t>
                      </a:r>
                      <a:endParaRPr sz="1100" u="none" cap="none" strike="noStrike">
                        <a:solidFill>
                          <a:schemeClr val="lt1"/>
                        </a:solidFill>
                        <a:latin typeface="Barlow"/>
                        <a:ea typeface="Barlow"/>
                        <a:cs typeface="Barlow"/>
                        <a:sym typeface="Barlow"/>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50"/>
                        <a:buFont typeface="Arial"/>
                        <a:buNone/>
                      </a:pPr>
                      <a:r>
                        <a:rPr lang="en" sz="1050" u="none" cap="none" strike="noStrike">
                          <a:solidFill>
                            <a:schemeClr val="lt1"/>
                          </a:solidFill>
                        </a:rPr>
                        <a:t>hookah, waterpipe, available, party, glass, durable, engineered, smoothest, revolutionary, pipe</a:t>
                      </a:r>
                      <a:endParaRPr sz="1100" u="none" cap="none" strike="noStrike">
                        <a:solidFill>
                          <a:schemeClr val="lt1"/>
                        </a:solidFill>
                        <a:latin typeface="Barlow"/>
                        <a:ea typeface="Barlow"/>
                        <a:cs typeface="Barlow"/>
                        <a:sym typeface="Barlow"/>
                      </a:endParaRPr>
                    </a:p>
                  </a:txBody>
                  <a:tcPr marT="91425" marB="91425" marR="91425" marL="91425">
                    <a:lnL cap="flat" cmpd="sng" w="9525">
                      <a:solidFill>
                        <a:srgbClr val="9E9E9E"/>
                      </a:solidFill>
                      <a:prstDash val="solid"/>
                      <a:round/>
                      <a:headEnd len="sm" w="sm" type="none"/>
                      <a:tailEnd len="sm" w="sm" type="none"/>
                    </a:lnL>
                  </a:tcPr>
                </a:tc>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solidFill>
                            <a:schemeClr val="lt1"/>
                          </a:solidFill>
                          <a:latin typeface="Barlow"/>
                          <a:ea typeface="Barlow"/>
                          <a:cs typeface="Barlow"/>
                          <a:sym typeface="Barlow"/>
                        </a:rPr>
                        <a:t>@QAce420 Engineered to be the smoothest, most durable, and revolutionary waterpipe available!…</a:t>
                      </a:r>
                      <a:r>
                        <a:rPr lang="en" sz="1000" u="none" cap="none" strike="noStrike">
                          <a:solidFill>
                            <a:schemeClr val="lt1"/>
                          </a:solidFill>
                          <a:uFill>
                            <a:noFill/>
                          </a:uFill>
                          <a:latin typeface="Barlow"/>
                          <a:ea typeface="Barlow"/>
                          <a:cs typeface="Barlow"/>
                          <a:sym typeface="Barlow"/>
                          <a:hlinkClick r:id="rId7">
                            <a:extLst>
                              <a:ext uri="{A12FA001-AC4F-418D-AE19-62706E023703}">
                                <ahyp:hlinkClr val="tx"/>
                              </a:ext>
                            </a:extLst>
                          </a:hlinkClick>
                        </a:rPr>
                        <a:t> </a:t>
                      </a:r>
                      <a:r>
                        <a:rPr lang="en" sz="1000" u="sng" cap="none" strike="noStrike">
                          <a:solidFill>
                            <a:schemeClr val="lt1"/>
                          </a:solidFill>
                          <a:latin typeface="Barlow"/>
                          <a:ea typeface="Barlow"/>
                          <a:cs typeface="Barlow"/>
                          <a:sym typeface="Barlow"/>
                          <a:hlinkClick r:id="rId8">
                            <a:extLst>
                              <a:ext uri="{A12FA001-AC4F-418D-AE19-62706E023703}">
                                <ahyp:hlinkClr val="tx"/>
                              </a:ext>
                            </a:extLst>
                          </a:hlinkClick>
                        </a:rPr>
                        <a:t>https://t.co/EYarDApxxb</a:t>
                      </a:r>
                      <a:endParaRPr sz="1000" u="none" cap="none" strike="noStrike">
                        <a:solidFill>
                          <a:schemeClr val="lt1"/>
                        </a:solidFill>
                        <a:latin typeface="Barlow"/>
                        <a:ea typeface="Barlow"/>
                        <a:cs typeface="Barlow"/>
                        <a:sym typeface="Barlow"/>
                      </a:endParaRPr>
                    </a:p>
                  </a:txBody>
                  <a:tcPr marT="91425" marB="91425" marR="91425" marL="91425"/>
                </a:tc>
              </a:tr>
              <a:tr h="409300">
                <a:tc>
                  <a:txBody>
                    <a:bodyPr/>
                    <a:lstStyle/>
                    <a:p>
                      <a:pPr indent="0" lvl="0" marL="0" marR="0" rtl="0" algn="l">
                        <a:lnSpc>
                          <a:spcPct val="100000"/>
                        </a:lnSpc>
                        <a:spcBef>
                          <a:spcPts val="0"/>
                        </a:spcBef>
                        <a:spcAft>
                          <a:spcPts val="0"/>
                        </a:spcAft>
                        <a:buClr>
                          <a:srgbClr val="000000"/>
                        </a:buClr>
                        <a:buSzPts val="1100"/>
                        <a:buFont typeface="Arial"/>
                        <a:buNone/>
                      </a:pPr>
                      <a:r>
                        <a:rPr lang="en" sz="1100" u="none" cap="none" strike="noStrike">
                          <a:solidFill>
                            <a:schemeClr val="lt1"/>
                          </a:solidFill>
                          <a:latin typeface="Barlow"/>
                          <a:ea typeface="Barlow"/>
                          <a:cs typeface="Barlow"/>
                          <a:sym typeface="Barlow"/>
                        </a:rPr>
                        <a:t>The topic focuses on the customer experience, using posted  photos to emphasize the love for hookah and the flavor of hookah to promote </a:t>
                      </a:r>
                      <a:r>
                        <a:rPr lang="en" sz="1100">
                          <a:solidFill>
                            <a:schemeClr val="lt1"/>
                          </a:solidFill>
                          <a:latin typeface="Barlow"/>
                          <a:ea typeface="Barlow"/>
                          <a:cs typeface="Barlow"/>
                          <a:sym typeface="Barlow"/>
                        </a:rPr>
                        <a:t>hookah</a:t>
                      </a:r>
                      <a:r>
                        <a:rPr lang="en" sz="1100" u="none" cap="none" strike="noStrike">
                          <a:solidFill>
                            <a:schemeClr val="lt1"/>
                          </a:solidFill>
                          <a:latin typeface="Barlow"/>
                          <a:ea typeface="Barlow"/>
                          <a:cs typeface="Barlow"/>
                          <a:sym typeface="Barlow"/>
                        </a:rPr>
                        <a:t> and its flavors.</a:t>
                      </a:r>
                      <a:endParaRPr sz="1100" u="none" cap="none" strike="noStrike">
                        <a:solidFill>
                          <a:schemeClr val="lt1"/>
                        </a:solidFill>
                        <a:latin typeface="Barlow"/>
                        <a:ea typeface="Barlow"/>
                        <a:cs typeface="Barlow"/>
                        <a:sym typeface="Barlow"/>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50"/>
                        <a:buFont typeface="Arial"/>
                        <a:buNone/>
                      </a:pPr>
                      <a:r>
                        <a:rPr lang="en" sz="1050" u="none" cap="none" strike="noStrike">
                          <a:solidFill>
                            <a:schemeClr val="lt1"/>
                          </a:solidFill>
                        </a:rPr>
                        <a:t>hookah, come, happy, flavor, posted, photo, love, perfect, restaurant, shop</a:t>
                      </a:r>
                      <a:endParaRPr sz="1100" u="none" cap="none" strike="noStrike">
                        <a:solidFill>
                          <a:schemeClr val="lt1"/>
                        </a:solidFill>
                        <a:latin typeface="Barlow"/>
                        <a:ea typeface="Barlow"/>
                        <a:cs typeface="Barlow"/>
                        <a:sym typeface="Barlow"/>
                      </a:endParaRPr>
                    </a:p>
                  </a:txBody>
                  <a:tcPr marT="91425" marB="91425" marR="91425" marL="91425">
                    <a:lnL cap="flat" cmpd="sng" w="9525">
                      <a:solidFill>
                        <a:srgbClr val="9E9E9E"/>
                      </a:solidFill>
                      <a:prstDash val="solid"/>
                      <a:round/>
                      <a:headEnd len="sm" w="sm" type="none"/>
                      <a:tailEnd len="sm" w="sm" type="none"/>
                    </a:lnL>
                  </a:tcPr>
                </a:tc>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solidFill>
                            <a:schemeClr val="lt1"/>
                          </a:solidFill>
                          <a:latin typeface="Barlow"/>
                          <a:ea typeface="Barlow"/>
                          <a:cs typeface="Barlow"/>
                          <a:sym typeface="Barlow"/>
                        </a:rPr>
                        <a:t>Just posted a photo @ Mangos Bar, Hookah &amp;amp; Restaurant</a:t>
                      </a:r>
                      <a:r>
                        <a:rPr lang="en" sz="1000" u="none" cap="none" strike="noStrike">
                          <a:solidFill>
                            <a:schemeClr val="lt1"/>
                          </a:solidFill>
                          <a:uFill>
                            <a:noFill/>
                          </a:uFill>
                          <a:latin typeface="Barlow"/>
                          <a:ea typeface="Barlow"/>
                          <a:cs typeface="Barlow"/>
                          <a:sym typeface="Barlow"/>
                          <a:hlinkClick r:id="rId9">
                            <a:extLst>
                              <a:ext uri="{A12FA001-AC4F-418D-AE19-62706E023703}">
                                <ahyp:hlinkClr val="tx"/>
                              </a:ext>
                            </a:extLst>
                          </a:hlinkClick>
                        </a:rPr>
                        <a:t> </a:t>
                      </a:r>
                      <a:r>
                        <a:rPr lang="en" sz="1000" u="sng" cap="none" strike="noStrike">
                          <a:solidFill>
                            <a:schemeClr val="lt1"/>
                          </a:solidFill>
                          <a:latin typeface="Barlow"/>
                          <a:ea typeface="Barlow"/>
                          <a:cs typeface="Barlow"/>
                          <a:sym typeface="Barlow"/>
                          <a:hlinkClick r:id="rId10">
                            <a:extLst>
                              <a:ext uri="{A12FA001-AC4F-418D-AE19-62706E023703}">
                                <ahyp:hlinkClr val="tx"/>
                              </a:ext>
                            </a:extLst>
                          </a:hlinkClick>
                        </a:rPr>
                        <a:t>https://t.co/qFi8Mwj7DV</a:t>
                      </a:r>
                      <a:endParaRPr sz="1000" u="none" cap="none" strike="noStrike">
                        <a:solidFill>
                          <a:schemeClr val="lt1"/>
                        </a:solidFill>
                        <a:latin typeface="Barlow"/>
                        <a:ea typeface="Barlow"/>
                        <a:cs typeface="Barlow"/>
                        <a:sym typeface="Barlow"/>
                      </a:endParaRPr>
                    </a:p>
                  </a:txBody>
                  <a:tcPr marT="91425" marB="91425" marR="91425" marL="91425"/>
                </a:tc>
              </a:tr>
              <a:tr h="787775">
                <a:tc>
                  <a:txBody>
                    <a:bodyPr/>
                    <a:lstStyle/>
                    <a:p>
                      <a:pPr indent="0" lvl="0" marL="0" marR="0" rtl="0" algn="l">
                        <a:lnSpc>
                          <a:spcPct val="115000"/>
                        </a:lnSpc>
                        <a:spcBef>
                          <a:spcPts val="0"/>
                        </a:spcBef>
                        <a:spcAft>
                          <a:spcPts val="0"/>
                        </a:spcAft>
                        <a:buClr>
                          <a:srgbClr val="000000"/>
                        </a:buClr>
                        <a:buSzPts val="1100"/>
                        <a:buFont typeface="Arial"/>
                        <a:buNone/>
                      </a:pPr>
                      <a:r>
                        <a:rPr lang="en" sz="1100" u="none" cap="none" strike="noStrike">
                          <a:solidFill>
                            <a:schemeClr val="lt1"/>
                          </a:solidFill>
                          <a:latin typeface="Barlow"/>
                          <a:ea typeface="Barlow"/>
                          <a:cs typeface="Barlow"/>
                          <a:sym typeface="Barlow"/>
                        </a:rPr>
                        <a:t>This topic focuses on the promotion of hookah lounge party events</a:t>
                      </a:r>
                      <a:r>
                        <a:rPr lang="en" sz="1100">
                          <a:solidFill>
                            <a:schemeClr val="lt1"/>
                          </a:solidFill>
                          <a:latin typeface="Barlow"/>
                          <a:ea typeface="Barlow"/>
                          <a:cs typeface="Barlow"/>
                          <a:sym typeface="Barlow"/>
                        </a:rPr>
                        <a:t>.</a:t>
                      </a:r>
                      <a:endParaRPr sz="1100" u="none" cap="none" strike="noStrike">
                        <a:solidFill>
                          <a:schemeClr val="lt1"/>
                        </a:solidFill>
                        <a:latin typeface="Barlow"/>
                        <a:ea typeface="Barlow"/>
                        <a:cs typeface="Barlow"/>
                        <a:sym typeface="Barlow"/>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50"/>
                        <a:buFont typeface="Arial"/>
                        <a:buNone/>
                      </a:pPr>
                      <a:r>
                        <a:rPr lang="en" sz="1050" u="none" cap="none" strike="noStrike">
                          <a:solidFill>
                            <a:schemeClr val="lt1"/>
                          </a:solidFill>
                        </a:rPr>
                        <a:t>hookah, sunday, lounge, come, food, drinks, music, back, party, link</a:t>
                      </a:r>
                      <a:endParaRPr sz="1100" u="none" cap="none" strike="noStrike">
                        <a:solidFill>
                          <a:schemeClr val="lt1"/>
                        </a:solidFill>
                        <a:latin typeface="Barlow"/>
                        <a:ea typeface="Barlow"/>
                        <a:cs typeface="Barlow"/>
                        <a:sym typeface="Barlow"/>
                      </a:endParaRPr>
                    </a:p>
                  </a:txBody>
                  <a:tcPr marT="91425" marB="91425" marR="91425" marL="91425">
                    <a:lnL cap="flat" cmpd="sng" w="9525">
                      <a:solidFill>
                        <a:srgbClr val="9E9E9E"/>
                      </a:solidFill>
                      <a:prstDash val="solid"/>
                      <a:round/>
                      <a:headEnd len="sm" w="sm" type="none"/>
                      <a:tailEnd len="sm" w="sm" type="none"/>
                    </a:lnL>
                  </a:tcPr>
                </a:tc>
                <a:tc>
                  <a:txBody>
                    <a:bodyPr/>
                    <a:lstStyle/>
                    <a:p>
                      <a:pPr indent="0" lvl="0" marL="0" marR="0" rtl="0" algn="just">
                        <a:lnSpc>
                          <a:spcPct val="115000"/>
                        </a:lnSpc>
                        <a:spcBef>
                          <a:spcPts val="0"/>
                        </a:spcBef>
                        <a:spcAft>
                          <a:spcPts val="0"/>
                        </a:spcAft>
                        <a:buClr>
                          <a:srgbClr val="000000"/>
                        </a:buClr>
                        <a:buSzPts val="1000"/>
                        <a:buFont typeface="Arial"/>
                        <a:buNone/>
                      </a:pPr>
                      <a:r>
                        <a:rPr lang="en" sz="1000" u="none" cap="none" strike="noStrike">
                          <a:solidFill>
                            <a:schemeClr val="lt1"/>
                          </a:solidFill>
                          <a:latin typeface="Barlow"/>
                          <a:ea typeface="Barlow"/>
                          <a:cs typeface="Barlow"/>
                          <a:sym typeface="Barlow"/>
                        </a:rPr>
                        <a:t>$20 mint hookah ALL night $5 shots til 11pm! @HollywoodLounge Tonight!!!</a:t>
                      </a:r>
                      <a:r>
                        <a:rPr lang="en" sz="1000" u="none" cap="none" strike="noStrike">
                          <a:solidFill>
                            <a:schemeClr val="lt1"/>
                          </a:solidFill>
                          <a:uFill>
                            <a:noFill/>
                          </a:uFill>
                          <a:latin typeface="Barlow"/>
                          <a:ea typeface="Barlow"/>
                          <a:cs typeface="Barlow"/>
                          <a:sym typeface="Barlow"/>
                          <a:hlinkClick r:id="rId11">
                            <a:extLst>
                              <a:ext uri="{A12FA001-AC4F-418D-AE19-62706E023703}">
                                <ahyp:hlinkClr val="tx"/>
                              </a:ext>
                            </a:extLst>
                          </a:hlinkClick>
                        </a:rPr>
                        <a:t> </a:t>
                      </a:r>
                      <a:r>
                        <a:rPr lang="en" sz="1000" u="sng" cap="none" strike="noStrike">
                          <a:solidFill>
                            <a:schemeClr val="lt1"/>
                          </a:solidFill>
                          <a:latin typeface="Barlow"/>
                          <a:ea typeface="Barlow"/>
                          <a:cs typeface="Barlow"/>
                          <a:sym typeface="Barlow"/>
                          <a:hlinkClick r:id="rId12">
                            <a:extLst>
                              <a:ext uri="{A12FA001-AC4F-418D-AE19-62706E023703}">
                                <ahyp:hlinkClr val="tx"/>
                              </a:ext>
                            </a:extLst>
                          </a:hlinkClick>
                        </a:rPr>
                        <a:t>https://t.co/mmTRimlvL0</a:t>
                      </a:r>
                      <a:endParaRPr sz="1000" u="none" cap="none" strike="noStrike">
                        <a:solidFill>
                          <a:schemeClr val="lt1"/>
                        </a:solidFill>
                        <a:latin typeface="Barlow"/>
                        <a:ea typeface="Barlow"/>
                        <a:cs typeface="Barlow"/>
                        <a:sym typeface="Barlow"/>
                      </a:endParaRPr>
                    </a:p>
                  </a:txBody>
                  <a:tcPr marT="91425" marB="91425" marR="91425" marL="91425"/>
                </a:tc>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sp>
        <p:nvSpPr>
          <p:cNvPr id="412" name="Google Shape;412;p11"/>
          <p:cNvSpPr txBox="1"/>
          <p:nvPr>
            <p:ph idx="1" type="subTitle"/>
          </p:nvPr>
        </p:nvSpPr>
        <p:spPr>
          <a:xfrm>
            <a:off x="1677100" y="3544725"/>
            <a:ext cx="1314600" cy="309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sz="1300"/>
              <a:t>Bertopic</a:t>
            </a:r>
            <a:endParaRPr sz="1300"/>
          </a:p>
        </p:txBody>
      </p:sp>
      <p:sp>
        <p:nvSpPr>
          <p:cNvPr id="413" name="Google Shape;413;p11"/>
          <p:cNvSpPr txBox="1"/>
          <p:nvPr>
            <p:ph type="title"/>
          </p:nvPr>
        </p:nvSpPr>
        <p:spPr>
          <a:xfrm>
            <a:off x="375225" y="0"/>
            <a:ext cx="8554200" cy="79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4800"/>
              <a:buNone/>
            </a:pPr>
            <a:r>
              <a:rPr lang="en" sz="2600"/>
              <a:t>Top 5 Topics of Bertopic and LDA Modelling for Commercial Tweets Time Series </a:t>
            </a:r>
            <a:endParaRPr sz="2600"/>
          </a:p>
        </p:txBody>
      </p:sp>
      <p:sp>
        <p:nvSpPr>
          <p:cNvPr id="414" name="Google Shape;414;p11"/>
          <p:cNvSpPr txBox="1"/>
          <p:nvPr>
            <p:ph idx="1" type="subTitle"/>
          </p:nvPr>
        </p:nvSpPr>
        <p:spPr>
          <a:xfrm>
            <a:off x="6597450" y="3495075"/>
            <a:ext cx="928800" cy="408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sz="1300"/>
              <a:t>LDA</a:t>
            </a:r>
            <a:endParaRPr sz="1300"/>
          </a:p>
        </p:txBody>
      </p:sp>
      <p:grpSp>
        <p:nvGrpSpPr>
          <p:cNvPr id="415" name="Google Shape;415;p11"/>
          <p:cNvGrpSpPr/>
          <p:nvPr/>
        </p:nvGrpSpPr>
        <p:grpSpPr>
          <a:xfrm>
            <a:off x="343697" y="924305"/>
            <a:ext cx="3981406" cy="2620390"/>
            <a:chOff x="786975" y="958300"/>
            <a:chExt cx="3722680" cy="2855700"/>
          </a:xfrm>
        </p:grpSpPr>
        <p:pic>
          <p:nvPicPr>
            <p:cNvPr id="416" name="Google Shape;416;p11"/>
            <p:cNvPicPr preferRelativeResize="0"/>
            <p:nvPr/>
          </p:nvPicPr>
          <p:blipFill rotWithShape="1">
            <a:blip r:embed="rId3">
              <a:alphaModFix/>
            </a:blip>
            <a:srcRect b="0" l="0" r="0" t="0"/>
            <a:stretch/>
          </p:blipFill>
          <p:spPr>
            <a:xfrm>
              <a:off x="786975" y="1432000"/>
              <a:ext cx="3722676" cy="2382000"/>
            </a:xfrm>
            <a:prstGeom prst="rect">
              <a:avLst/>
            </a:prstGeom>
            <a:noFill/>
            <a:ln>
              <a:noFill/>
            </a:ln>
          </p:spPr>
        </p:pic>
        <p:pic>
          <p:nvPicPr>
            <p:cNvPr id="417" name="Google Shape;417;p11"/>
            <p:cNvPicPr preferRelativeResize="0"/>
            <p:nvPr/>
          </p:nvPicPr>
          <p:blipFill rotWithShape="1">
            <a:blip r:embed="rId4">
              <a:alphaModFix/>
            </a:blip>
            <a:srcRect b="0" l="0" r="0" t="0"/>
            <a:stretch/>
          </p:blipFill>
          <p:spPr>
            <a:xfrm>
              <a:off x="786987" y="958300"/>
              <a:ext cx="3722668" cy="473700"/>
            </a:xfrm>
            <a:prstGeom prst="rect">
              <a:avLst/>
            </a:prstGeom>
            <a:noFill/>
            <a:ln>
              <a:noFill/>
            </a:ln>
          </p:spPr>
        </p:pic>
      </p:grpSp>
      <p:sp>
        <p:nvSpPr>
          <p:cNvPr id="418" name="Google Shape;418;p11"/>
          <p:cNvSpPr/>
          <p:nvPr/>
        </p:nvSpPr>
        <p:spPr>
          <a:xfrm rot="-1688677">
            <a:off x="2724207" y="1585093"/>
            <a:ext cx="350436" cy="409624"/>
          </a:xfrm>
          <a:prstGeom prst="leftArrow">
            <a:avLst>
              <a:gd fmla="val 50000" name="adj1"/>
              <a:gd fmla="val 36156"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omfortaa"/>
              <a:ea typeface="Comfortaa"/>
              <a:cs typeface="Comfortaa"/>
              <a:sym typeface="Comfortaa"/>
            </a:endParaRPr>
          </a:p>
        </p:txBody>
      </p:sp>
      <p:grpSp>
        <p:nvGrpSpPr>
          <p:cNvPr id="419" name="Google Shape;419;p11"/>
          <p:cNvGrpSpPr/>
          <p:nvPr/>
        </p:nvGrpSpPr>
        <p:grpSpPr>
          <a:xfrm>
            <a:off x="4840062" y="924345"/>
            <a:ext cx="3981272" cy="2620386"/>
            <a:chOff x="4482075" y="936275"/>
            <a:chExt cx="4143274" cy="2876700"/>
          </a:xfrm>
        </p:grpSpPr>
        <p:sp>
          <p:nvSpPr>
            <p:cNvPr id="420" name="Google Shape;420;p11"/>
            <p:cNvSpPr/>
            <p:nvPr/>
          </p:nvSpPr>
          <p:spPr>
            <a:xfrm rot="-1690814">
              <a:off x="7242235" y="1545435"/>
              <a:ext cx="328430" cy="364130"/>
            </a:xfrm>
            <a:prstGeom prst="leftArrow">
              <a:avLst>
                <a:gd fmla="val 50000" name="adj1"/>
                <a:gd fmla="val 36156"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omfortaa"/>
                <a:ea typeface="Comfortaa"/>
                <a:cs typeface="Comfortaa"/>
                <a:sym typeface="Comfortaa"/>
              </a:endParaRPr>
            </a:p>
          </p:txBody>
        </p:sp>
        <p:pic>
          <p:nvPicPr>
            <p:cNvPr id="421" name="Google Shape;421;p11"/>
            <p:cNvPicPr preferRelativeResize="0"/>
            <p:nvPr/>
          </p:nvPicPr>
          <p:blipFill rotWithShape="1">
            <a:blip r:embed="rId5">
              <a:alphaModFix/>
            </a:blip>
            <a:srcRect b="0" l="0" r="0" t="0"/>
            <a:stretch/>
          </p:blipFill>
          <p:spPr>
            <a:xfrm>
              <a:off x="4482075" y="936275"/>
              <a:ext cx="4143274" cy="476100"/>
            </a:xfrm>
            <a:prstGeom prst="rect">
              <a:avLst/>
            </a:prstGeom>
            <a:noFill/>
            <a:ln>
              <a:noFill/>
            </a:ln>
          </p:spPr>
        </p:pic>
        <p:pic>
          <p:nvPicPr>
            <p:cNvPr id="422" name="Google Shape;422;p11"/>
            <p:cNvPicPr preferRelativeResize="0"/>
            <p:nvPr/>
          </p:nvPicPr>
          <p:blipFill rotWithShape="1">
            <a:blip r:embed="rId6">
              <a:alphaModFix/>
            </a:blip>
            <a:srcRect b="0" l="0" r="0" t="0"/>
            <a:stretch/>
          </p:blipFill>
          <p:spPr>
            <a:xfrm>
              <a:off x="4482075" y="1418150"/>
              <a:ext cx="4143274" cy="2394825"/>
            </a:xfrm>
            <a:prstGeom prst="rect">
              <a:avLst/>
            </a:prstGeom>
            <a:noFill/>
            <a:ln>
              <a:noFill/>
            </a:ln>
          </p:spPr>
        </p:pic>
      </p:grpSp>
      <p:sp>
        <p:nvSpPr>
          <p:cNvPr id="423" name="Google Shape;423;p11"/>
          <p:cNvSpPr/>
          <p:nvPr/>
        </p:nvSpPr>
        <p:spPr>
          <a:xfrm rot="-1688677">
            <a:off x="7148132" y="1383993"/>
            <a:ext cx="350436" cy="409624"/>
          </a:xfrm>
          <a:prstGeom prst="leftArrow">
            <a:avLst>
              <a:gd fmla="val 50000" name="adj1"/>
              <a:gd fmla="val 36156"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omfortaa"/>
              <a:ea typeface="Comfortaa"/>
              <a:cs typeface="Comfortaa"/>
              <a:sym typeface="Comfortaa"/>
            </a:endParaRPr>
          </a:p>
        </p:txBody>
      </p:sp>
      <p:sp>
        <p:nvSpPr>
          <p:cNvPr id="424" name="Google Shape;424;p11"/>
          <p:cNvSpPr txBox="1"/>
          <p:nvPr/>
        </p:nvSpPr>
        <p:spPr>
          <a:xfrm>
            <a:off x="276075" y="3862438"/>
            <a:ext cx="8752500" cy="569700"/>
          </a:xfrm>
          <a:prstGeom prst="rect">
            <a:avLst/>
          </a:prstGeom>
          <a:noFill/>
          <a:ln>
            <a:noFill/>
          </a:ln>
        </p:spPr>
        <p:txBody>
          <a:bodyPr anchorCtr="0" anchor="t" bIns="91425" lIns="91425" spcFirstLastPara="1" rIns="91425" wrap="square" tIns="91425">
            <a:noAutofit/>
          </a:bodyPr>
          <a:lstStyle/>
          <a:p>
            <a:pPr indent="-304800" lvl="0" marL="457200" marR="0" rtl="0" algn="l">
              <a:lnSpc>
                <a:spcPct val="100000"/>
              </a:lnSpc>
              <a:spcBef>
                <a:spcPts val="0"/>
              </a:spcBef>
              <a:spcAft>
                <a:spcPts val="0"/>
              </a:spcAft>
              <a:buClr>
                <a:srgbClr val="FFFFFF"/>
              </a:buClr>
              <a:buSzPts val="1200"/>
              <a:buFont typeface="Comfortaa"/>
              <a:buChar char="●"/>
            </a:pPr>
            <a:r>
              <a:rPr b="0" i="0" lang="en" sz="1200" u="none" cap="none" strike="noStrike">
                <a:solidFill>
                  <a:srgbClr val="FFFFFF"/>
                </a:solidFill>
                <a:latin typeface="Comfortaa"/>
                <a:ea typeface="Comfortaa"/>
                <a:cs typeface="Comfortaa"/>
                <a:sym typeface="Comfortaa"/>
              </a:rPr>
              <a:t>The overall trends of Bertopic and LDA modelling are similar. Both of them have the peak in April 2022 : Topic 3 (Bertopic) and Topic 1 (LDA), and overall trends </a:t>
            </a:r>
            <a:r>
              <a:rPr b="0" i="0" lang="en" sz="1200" u="none" cap="none" strike="noStrike">
                <a:solidFill>
                  <a:schemeClr val="lt1"/>
                </a:solidFill>
                <a:latin typeface="Comfortaa"/>
                <a:ea typeface="Comfortaa"/>
                <a:cs typeface="Comfortaa"/>
                <a:sym typeface="Comfortaa"/>
              </a:rPr>
              <a:t>appear to decline around March 2023.</a:t>
            </a:r>
            <a:endParaRPr b="0" i="0" sz="1200" u="none" cap="none" strike="noStrike">
              <a:solidFill>
                <a:srgbClr val="FFFFFF"/>
              </a:solidFill>
              <a:latin typeface="Comfortaa"/>
              <a:ea typeface="Comfortaa"/>
              <a:cs typeface="Comfortaa"/>
              <a:sym typeface="Comfortaa"/>
            </a:endParaRPr>
          </a:p>
          <a:p>
            <a:pPr indent="-304800" lvl="0" marL="457200" marR="0" rtl="0" algn="l">
              <a:lnSpc>
                <a:spcPct val="100000"/>
              </a:lnSpc>
              <a:spcBef>
                <a:spcPts val="0"/>
              </a:spcBef>
              <a:spcAft>
                <a:spcPts val="0"/>
              </a:spcAft>
              <a:buClr>
                <a:srgbClr val="FFFFFF"/>
              </a:buClr>
              <a:buSzPts val="1200"/>
              <a:buFont typeface="Comfortaa"/>
              <a:buChar char="●"/>
            </a:pPr>
            <a:r>
              <a:rPr b="0" i="0" lang="en" sz="1200" u="none" cap="none" strike="noStrike">
                <a:solidFill>
                  <a:srgbClr val="FFFFFF"/>
                </a:solidFill>
                <a:latin typeface="Comfortaa"/>
                <a:ea typeface="Comfortaa"/>
                <a:cs typeface="Comfortaa"/>
                <a:sym typeface="Comfortaa"/>
              </a:rPr>
              <a:t>Topic 3 in bertopic is associated with social events at Thursday, Friday, and Saturday night, particularly targeted at  ladies.</a:t>
            </a:r>
            <a:endParaRPr b="0" i="0" sz="1200" u="none" cap="none" strike="noStrike">
              <a:solidFill>
                <a:srgbClr val="FFFFFF"/>
              </a:solidFill>
              <a:latin typeface="Comfortaa"/>
              <a:ea typeface="Comfortaa"/>
              <a:cs typeface="Comfortaa"/>
              <a:sym typeface="Comfortaa"/>
            </a:endParaRPr>
          </a:p>
          <a:p>
            <a:pPr indent="-304800" lvl="0" marL="457200" marR="0" rtl="0" algn="l">
              <a:lnSpc>
                <a:spcPct val="100000"/>
              </a:lnSpc>
              <a:spcBef>
                <a:spcPts val="0"/>
              </a:spcBef>
              <a:spcAft>
                <a:spcPts val="0"/>
              </a:spcAft>
              <a:buClr>
                <a:srgbClr val="FFFFFF"/>
              </a:buClr>
              <a:buSzPts val="1200"/>
              <a:buFont typeface="Comfortaa"/>
              <a:buChar char="●"/>
            </a:pPr>
            <a:r>
              <a:rPr b="0" i="0" lang="en" sz="1200" u="none" cap="none" strike="noStrike">
                <a:solidFill>
                  <a:srgbClr val="FFFFFF"/>
                </a:solidFill>
                <a:latin typeface="Comfortaa"/>
                <a:ea typeface="Comfortaa"/>
                <a:cs typeface="Comfortaa"/>
                <a:sym typeface="Comfortaa"/>
              </a:rPr>
              <a:t>Topic 1 in LDA is also related to the night events for ladies, similar to the Topic 3 in Bertopic.</a:t>
            </a:r>
            <a:endParaRPr b="0" i="0" sz="1200" u="none" cap="none" strike="noStrike">
              <a:solidFill>
                <a:srgbClr val="FFFFFF"/>
              </a:solidFill>
              <a:latin typeface="Comfortaa"/>
              <a:ea typeface="Comfortaa"/>
              <a:cs typeface="Comfortaa"/>
              <a:sym typeface="Comfortaa"/>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FFFFFF"/>
              </a:solidFill>
              <a:latin typeface="Comfortaa"/>
              <a:ea typeface="Comfortaa"/>
              <a:cs typeface="Comfortaa"/>
              <a:sym typeface="Comfortaa"/>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FFFFFF"/>
              </a:solidFill>
              <a:latin typeface="Comfortaa"/>
              <a:ea typeface="Comfortaa"/>
              <a:cs typeface="Comfortaa"/>
              <a:sym typeface="Comfortaa"/>
            </a:endParaRPr>
          </a:p>
        </p:txBody>
      </p:sp>
      <p:sp>
        <p:nvSpPr>
          <p:cNvPr id="425" name="Google Shape;425;p1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p14"/>
          <p:cNvSpPr txBox="1"/>
          <p:nvPr>
            <p:ph idx="1" type="subTitle"/>
          </p:nvPr>
        </p:nvSpPr>
        <p:spPr>
          <a:xfrm>
            <a:off x="390550" y="3983775"/>
            <a:ext cx="7624200" cy="651000"/>
          </a:xfrm>
          <a:prstGeom prst="rect">
            <a:avLst/>
          </a:prstGeom>
          <a:noFill/>
          <a:ln>
            <a:noFill/>
          </a:ln>
        </p:spPr>
        <p:txBody>
          <a:bodyPr anchorCtr="0" anchor="t" bIns="91425" lIns="91425" spcFirstLastPara="1" rIns="91425" wrap="square" tIns="91425">
            <a:noAutofit/>
          </a:bodyPr>
          <a:lstStyle/>
          <a:p>
            <a:pPr indent="-304800" lvl="0" marL="457200" rtl="0" algn="l">
              <a:lnSpc>
                <a:spcPct val="100000"/>
              </a:lnSpc>
              <a:spcBef>
                <a:spcPts val="0"/>
              </a:spcBef>
              <a:spcAft>
                <a:spcPts val="0"/>
              </a:spcAft>
              <a:buSzPts val="1200"/>
              <a:buChar char="●"/>
            </a:pPr>
            <a:r>
              <a:rPr lang="en" sz="1200"/>
              <a:t>The peak  in both of bertopic and LDA  modelling (Topic 1) occurred in March 2023, then the trend starts declining.</a:t>
            </a:r>
            <a:endParaRPr sz="1200"/>
          </a:p>
          <a:p>
            <a:pPr indent="-304800" lvl="0" marL="457200" rtl="0" algn="l">
              <a:lnSpc>
                <a:spcPct val="100000"/>
              </a:lnSpc>
              <a:spcBef>
                <a:spcPts val="0"/>
              </a:spcBef>
              <a:spcAft>
                <a:spcPts val="0"/>
              </a:spcAft>
              <a:buSzPts val="1200"/>
              <a:buChar char="●"/>
            </a:pPr>
            <a:r>
              <a:rPr lang="en" sz="1200"/>
              <a:t>Topic 1 in bertopic modeling is related to hookah, smoking  hookah, weed, and cigarettes.</a:t>
            </a:r>
            <a:endParaRPr sz="1200"/>
          </a:p>
          <a:p>
            <a:pPr indent="-304800" lvl="0" marL="457200" rtl="0" algn="l">
              <a:lnSpc>
                <a:spcPct val="100000"/>
              </a:lnSpc>
              <a:spcBef>
                <a:spcPts val="0"/>
              </a:spcBef>
              <a:spcAft>
                <a:spcPts val="0"/>
              </a:spcAft>
              <a:buSzPts val="1200"/>
              <a:buChar char="●"/>
            </a:pPr>
            <a:r>
              <a:rPr lang="en" sz="1200"/>
              <a:t>Topic 1 in LDA is also related to the hookah, hookah lounge, and hookah flavors, similar to the topic 1 in bertopic.</a:t>
            </a:r>
            <a:endParaRPr sz="1200"/>
          </a:p>
        </p:txBody>
      </p:sp>
      <p:sp>
        <p:nvSpPr>
          <p:cNvPr id="431" name="Google Shape;431;p14"/>
          <p:cNvSpPr txBox="1"/>
          <p:nvPr>
            <p:ph type="title"/>
          </p:nvPr>
        </p:nvSpPr>
        <p:spPr>
          <a:xfrm>
            <a:off x="125950" y="103825"/>
            <a:ext cx="8623200" cy="436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4800"/>
              <a:buNone/>
            </a:pPr>
            <a:r>
              <a:rPr lang="en" sz="2600">
                <a:solidFill>
                  <a:schemeClr val="lt1"/>
                </a:solidFill>
              </a:rPr>
              <a:t>Top 5 Topics of Bertopic and LDA Modeling for </a:t>
            </a:r>
            <a:r>
              <a:rPr lang="en" sz="2500">
                <a:solidFill>
                  <a:schemeClr val="lt1"/>
                </a:solidFill>
              </a:rPr>
              <a:t>Non-Commercial Time Series</a:t>
            </a:r>
            <a:endParaRPr sz="2500">
              <a:solidFill>
                <a:schemeClr val="lt1"/>
              </a:solidFill>
            </a:endParaRPr>
          </a:p>
        </p:txBody>
      </p:sp>
      <p:sp>
        <p:nvSpPr>
          <p:cNvPr id="432" name="Google Shape;432;p14"/>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grpSp>
        <p:nvGrpSpPr>
          <p:cNvPr id="433" name="Google Shape;433;p14"/>
          <p:cNvGrpSpPr/>
          <p:nvPr/>
        </p:nvGrpSpPr>
        <p:grpSpPr>
          <a:xfrm>
            <a:off x="327344" y="1070483"/>
            <a:ext cx="3929872" cy="2603948"/>
            <a:chOff x="784175" y="1060475"/>
            <a:chExt cx="3941301" cy="3245200"/>
          </a:xfrm>
        </p:grpSpPr>
        <p:pic>
          <p:nvPicPr>
            <p:cNvPr id="434" name="Google Shape;434;p14"/>
            <p:cNvPicPr preferRelativeResize="0"/>
            <p:nvPr/>
          </p:nvPicPr>
          <p:blipFill rotWithShape="1">
            <a:blip r:embed="rId3">
              <a:alphaModFix/>
            </a:blip>
            <a:srcRect b="0" l="0" r="0" t="0"/>
            <a:stretch/>
          </p:blipFill>
          <p:spPr>
            <a:xfrm>
              <a:off x="784175" y="1567150"/>
              <a:ext cx="3941299" cy="2738525"/>
            </a:xfrm>
            <a:prstGeom prst="rect">
              <a:avLst/>
            </a:prstGeom>
            <a:noFill/>
            <a:ln>
              <a:noFill/>
            </a:ln>
          </p:spPr>
        </p:pic>
        <p:pic>
          <p:nvPicPr>
            <p:cNvPr id="435" name="Google Shape;435;p14"/>
            <p:cNvPicPr preferRelativeResize="0"/>
            <p:nvPr/>
          </p:nvPicPr>
          <p:blipFill rotWithShape="1">
            <a:blip r:embed="rId4">
              <a:alphaModFix/>
            </a:blip>
            <a:srcRect b="0" l="0" r="0" t="0"/>
            <a:stretch/>
          </p:blipFill>
          <p:spPr>
            <a:xfrm>
              <a:off x="784175" y="1060475"/>
              <a:ext cx="3941301" cy="506682"/>
            </a:xfrm>
            <a:prstGeom prst="rect">
              <a:avLst/>
            </a:prstGeom>
            <a:noFill/>
            <a:ln>
              <a:noFill/>
            </a:ln>
          </p:spPr>
        </p:pic>
      </p:grpSp>
      <p:sp>
        <p:nvSpPr>
          <p:cNvPr id="436" name="Google Shape;436;p14"/>
          <p:cNvSpPr txBox="1"/>
          <p:nvPr>
            <p:ph idx="1" type="subTitle"/>
          </p:nvPr>
        </p:nvSpPr>
        <p:spPr>
          <a:xfrm>
            <a:off x="1628525" y="3674600"/>
            <a:ext cx="1314600" cy="309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sz="1300"/>
              <a:t>Bertopic</a:t>
            </a:r>
            <a:endParaRPr sz="1300"/>
          </a:p>
        </p:txBody>
      </p:sp>
      <p:sp>
        <p:nvSpPr>
          <p:cNvPr id="437" name="Google Shape;437;p14"/>
          <p:cNvSpPr txBox="1"/>
          <p:nvPr>
            <p:ph idx="1" type="subTitle"/>
          </p:nvPr>
        </p:nvSpPr>
        <p:spPr>
          <a:xfrm>
            <a:off x="6495675" y="3624950"/>
            <a:ext cx="928800" cy="408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sz="1300"/>
              <a:t>LDA</a:t>
            </a:r>
            <a:endParaRPr sz="1300"/>
          </a:p>
        </p:txBody>
      </p:sp>
      <p:sp>
        <p:nvSpPr>
          <p:cNvPr id="438" name="Google Shape;438;p14"/>
          <p:cNvSpPr/>
          <p:nvPr/>
        </p:nvSpPr>
        <p:spPr>
          <a:xfrm rot="-1689752">
            <a:off x="3966806" y="1570504"/>
            <a:ext cx="235818" cy="290983"/>
          </a:xfrm>
          <a:prstGeom prst="leftArrow">
            <a:avLst>
              <a:gd fmla="val 50000" name="adj1"/>
              <a:gd fmla="val 36156"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omfortaa"/>
              <a:ea typeface="Comfortaa"/>
              <a:cs typeface="Comfortaa"/>
              <a:sym typeface="Comfortaa"/>
            </a:endParaRPr>
          </a:p>
        </p:txBody>
      </p:sp>
      <p:grpSp>
        <p:nvGrpSpPr>
          <p:cNvPr id="439" name="Google Shape;439;p14"/>
          <p:cNvGrpSpPr/>
          <p:nvPr/>
        </p:nvGrpSpPr>
        <p:grpSpPr>
          <a:xfrm>
            <a:off x="4739008" y="1050516"/>
            <a:ext cx="3817765" cy="2643852"/>
            <a:chOff x="4851824" y="981450"/>
            <a:chExt cx="3755425" cy="2558649"/>
          </a:xfrm>
        </p:grpSpPr>
        <p:pic>
          <p:nvPicPr>
            <p:cNvPr id="440" name="Google Shape;440;p14"/>
            <p:cNvPicPr preferRelativeResize="0"/>
            <p:nvPr/>
          </p:nvPicPr>
          <p:blipFill rotWithShape="1">
            <a:blip r:embed="rId5">
              <a:alphaModFix/>
            </a:blip>
            <a:srcRect b="0" l="0" r="0" t="0"/>
            <a:stretch/>
          </p:blipFill>
          <p:spPr>
            <a:xfrm>
              <a:off x="4851824" y="1455861"/>
              <a:ext cx="3755421" cy="2084238"/>
            </a:xfrm>
            <a:prstGeom prst="rect">
              <a:avLst/>
            </a:prstGeom>
            <a:noFill/>
            <a:ln>
              <a:noFill/>
            </a:ln>
          </p:spPr>
        </p:pic>
        <p:pic>
          <p:nvPicPr>
            <p:cNvPr id="441" name="Google Shape;441;p14"/>
            <p:cNvPicPr preferRelativeResize="0"/>
            <p:nvPr/>
          </p:nvPicPr>
          <p:blipFill rotWithShape="1">
            <a:blip r:embed="rId6">
              <a:alphaModFix/>
            </a:blip>
            <a:srcRect b="0" l="0" r="0" t="0"/>
            <a:stretch/>
          </p:blipFill>
          <p:spPr>
            <a:xfrm>
              <a:off x="4851825" y="981450"/>
              <a:ext cx="3755424" cy="474411"/>
            </a:xfrm>
            <a:prstGeom prst="rect">
              <a:avLst/>
            </a:prstGeom>
            <a:noFill/>
            <a:ln>
              <a:noFill/>
            </a:ln>
          </p:spPr>
        </p:pic>
      </p:grpSp>
      <p:sp>
        <p:nvSpPr>
          <p:cNvPr id="442" name="Google Shape;442;p14"/>
          <p:cNvSpPr/>
          <p:nvPr/>
        </p:nvSpPr>
        <p:spPr>
          <a:xfrm rot="-1689752">
            <a:off x="8301466" y="1570529"/>
            <a:ext cx="235818" cy="290841"/>
          </a:xfrm>
          <a:prstGeom prst="leftArrow">
            <a:avLst>
              <a:gd fmla="val 50000" name="adj1"/>
              <a:gd fmla="val 36156"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omfortaa"/>
              <a:ea typeface="Comfortaa"/>
              <a:cs typeface="Comfortaa"/>
              <a:sym typeface="Comfortaa"/>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46" name="Shape 446"/>
        <p:cNvGrpSpPr/>
        <p:nvPr/>
      </p:nvGrpSpPr>
      <p:grpSpPr>
        <a:xfrm>
          <a:off x="0" y="0"/>
          <a:ext cx="0" cy="0"/>
          <a:chOff x="0" y="0"/>
          <a:chExt cx="0" cy="0"/>
        </a:xfrm>
      </p:grpSpPr>
      <p:sp>
        <p:nvSpPr>
          <p:cNvPr id="447" name="Google Shape;447;p16"/>
          <p:cNvSpPr txBox="1"/>
          <p:nvPr>
            <p:ph idx="1" type="subTitle"/>
          </p:nvPr>
        </p:nvSpPr>
        <p:spPr>
          <a:xfrm>
            <a:off x="741975" y="3102075"/>
            <a:ext cx="2463000" cy="1897500"/>
          </a:xfrm>
          <a:prstGeom prst="rect">
            <a:avLst/>
          </a:prstGeom>
          <a:noFill/>
          <a:ln>
            <a:noFill/>
          </a:ln>
        </p:spPr>
        <p:txBody>
          <a:bodyPr anchorCtr="0" anchor="t" bIns="91425" lIns="91425" spcFirstLastPara="1" rIns="91425" wrap="square" tIns="91425">
            <a:noAutofit/>
          </a:bodyPr>
          <a:lstStyle/>
          <a:p>
            <a:pPr indent="-406400" lvl="0" marL="457200" rtl="0" algn="l">
              <a:lnSpc>
                <a:spcPct val="100000"/>
              </a:lnSpc>
              <a:spcBef>
                <a:spcPts val="0"/>
              </a:spcBef>
              <a:spcAft>
                <a:spcPts val="0"/>
              </a:spcAft>
              <a:buClr>
                <a:schemeClr val="lt1"/>
              </a:buClr>
              <a:buSzPts val="2800"/>
              <a:buChar char="●"/>
            </a:pPr>
            <a:r>
              <a:rPr lang="en"/>
              <a:t>Human Labeling</a:t>
            </a:r>
            <a:endParaRPr/>
          </a:p>
          <a:p>
            <a:pPr indent="-406400" lvl="0" marL="457200" rtl="0" algn="l">
              <a:lnSpc>
                <a:spcPct val="100000"/>
              </a:lnSpc>
              <a:spcBef>
                <a:spcPts val="0"/>
              </a:spcBef>
              <a:spcAft>
                <a:spcPts val="0"/>
              </a:spcAft>
              <a:buSzPts val="2800"/>
              <a:buChar char="●"/>
            </a:pPr>
            <a:r>
              <a:rPr lang="en"/>
              <a:t>Data Engineering</a:t>
            </a:r>
            <a:endParaRPr/>
          </a:p>
          <a:p>
            <a:pPr indent="-406400" lvl="0" marL="457200" rtl="0" algn="l">
              <a:lnSpc>
                <a:spcPct val="100000"/>
              </a:lnSpc>
              <a:spcBef>
                <a:spcPts val="0"/>
              </a:spcBef>
              <a:spcAft>
                <a:spcPts val="0"/>
              </a:spcAft>
              <a:buSzPts val="2800"/>
              <a:buChar char="●"/>
            </a:pPr>
            <a:r>
              <a:rPr b="1" lang="en"/>
              <a:t>Llama 2</a:t>
            </a:r>
            <a:endParaRPr b="1"/>
          </a:p>
        </p:txBody>
      </p:sp>
      <p:sp>
        <p:nvSpPr>
          <p:cNvPr id="448" name="Google Shape;448;p16"/>
          <p:cNvSpPr txBox="1"/>
          <p:nvPr>
            <p:ph type="title"/>
          </p:nvPr>
        </p:nvSpPr>
        <p:spPr>
          <a:xfrm>
            <a:off x="724625" y="1905800"/>
            <a:ext cx="5983500" cy="951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4800"/>
              <a:buNone/>
            </a:pPr>
            <a:r>
              <a:rPr lang="en" sz="3600"/>
              <a:t>Technical Approach and Results</a:t>
            </a:r>
            <a:endParaRPr sz="3600">
              <a:solidFill>
                <a:schemeClr val="lt1"/>
              </a:solidFill>
            </a:endParaRPr>
          </a:p>
        </p:txBody>
      </p:sp>
      <p:sp>
        <p:nvSpPr>
          <p:cNvPr id="449" name="Google Shape;449;p16"/>
          <p:cNvSpPr txBox="1"/>
          <p:nvPr>
            <p:ph idx="2" type="title"/>
          </p:nvPr>
        </p:nvSpPr>
        <p:spPr>
          <a:xfrm>
            <a:off x="741975" y="928375"/>
            <a:ext cx="1410600" cy="8670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3600"/>
              <a:buNone/>
            </a:pPr>
            <a:r>
              <a:rPr lang="en"/>
              <a:t>05.</a:t>
            </a:r>
            <a:endParaRPr/>
          </a:p>
        </p:txBody>
      </p:sp>
      <p:sp>
        <p:nvSpPr>
          <p:cNvPr id="450" name="Google Shape;450;p16"/>
          <p:cNvSpPr txBox="1"/>
          <p:nvPr>
            <p:ph idx="1" type="subTitle"/>
          </p:nvPr>
        </p:nvSpPr>
        <p:spPr>
          <a:xfrm>
            <a:off x="3204975" y="3102075"/>
            <a:ext cx="2463000" cy="1897500"/>
          </a:xfrm>
          <a:prstGeom prst="rect">
            <a:avLst/>
          </a:prstGeom>
          <a:noFill/>
          <a:ln>
            <a:noFill/>
          </a:ln>
        </p:spPr>
        <p:txBody>
          <a:bodyPr anchorCtr="0" anchor="t" bIns="91425" lIns="91425" spcFirstLastPara="1" rIns="91425" wrap="square" tIns="91425">
            <a:noAutofit/>
          </a:bodyPr>
          <a:lstStyle/>
          <a:p>
            <a:pPr indent="-406400" lvl="0" marL="457200" rtl="0" algn="l">
              <a:lnSpc>
                <a:spcPct val="100000"/>
              </a:lnSpc>
              <a:spcBef>
                <a:spcPts val="0"/>
              </a:spcBef>
              <a:spcAft>
                <a:spcPts val="0"/>
              </a:spcAft>
              <a:buSzPts val="2800"/>
              <a:buChar char="●"/>
            </a:pPr>
            <a:r>
              <a:rPr lang="en"/>
              <a:t>EDA</a:t>
            </a:r>
            <a:endParaRPr/>
          </a:p>
          <a:p>
            <a:pPr indent="-406400" lvl="0" marL="457200" rtl="0" algn="l">
              <a:lnSpc>
                <a:spcPct val="100000"/>
              </a:lnSpc>
              <a:spcBef>
                <a:spcPts val="0"/>
              </a:spcBef>
              <a:spcAft>
                <a:spcPts val="0"/>
              </a:spcAft>
              <a:buSzPts val="2800"/>
              <a:buChar char="●"/>
            </a:pPr>
            <a:r>
              <a:rPr b="1" lang="en"/>
              <a:t>RoBERTa</a:t>
            </a:r>
            <a:endParaRPr/>
          </a:p>
        </p:txBody>
      </p:sp>
      <p:sp>
        <p:nvSpPr>
          <p:cNvPr id="451" name="Google Shape;451;p16"/>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sp>
        <p:nvSpPr>
          <p:cNvPr id="456" name="Google Shape;456;p17"/>
          <p:cNvSpPr txBox="1"/>
          <p:nvPr>
            <p:ph type="title"/>
          </p:nvPr>
        </p:nvSpPr>
        <p:spPr>
          <a:xfrm>
            <a:off x="689300" y="539925"/>
            <a:ext cx="7730100" cy="319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500"/>
              <a:buNone/>
            </a:pPr>
            <a:r>
              <a:rPr lang="en" sz="3000"/>
              <a:t>Human Labelling</a:t>
            </a:r>
            <a:endParaRPr sz="3000"/>
          </a:p>
        </p:txBody>
      </p:sp>
      <p:sp>
        <p:nvSpPr>
          <p:cNvPr id="457" name="Google Shape;457;p17"/>
          <p:cNvSpPr txBox="1"/>
          <p:nvPr/>
        </p:nvSpPr>
        <p:spPr>
          <a:xfrm>
            <a:off x="289500" y="1415700"/>
            <a:ext cx="8565000" cy="3124500"/>
          </a:xfrm>
          <a:prstGeom prst="rect">
            <a:avLst/>
          </a:prstGeom>
          <a:noFill/>
          <a:ln>
            <a:noFill/>
          </a:ln>
        </p:spPr>
        <p:txBody>
          <a:bodyPr anchorCtr="0" anchor="t" bIns="91425" lIns="91425" spcFirstLastPara="1" rIns="91425" wrap="square" tIns="91425">
            <a:spAutoFit/>
          </a:bodyPr>
          <a:lstStyle/>
          <a:p>
            <a:pPr indent="-368300" lvl="0" marL="457200" marR="0" rtl="0" algn="l">
              <a:lnSpc>
                <a:spcPct val="100000"/>
              </a:lnSpc>
              <a:spcBef>
                <a:spcPts val="0"/>
              </a:spcBef>
              <a:spcAft>
                <a:spcPts val="0"/>
              </a:spcAft>
              <a:buClr>
                <a:schemeClr val="lt1"/>
              </a:buClr>
              <a:buSzPts val="2200"/>
              <a:buFont typeface="Comfortaa"/>
              <a:buChar char="●"/>
            </a:pPr>
            <a:r>
              <a:rPr b="1" i="0" lang="en" sz="2100" u="none" cap="none" strike="noStrike">
                <a:solidFill>
                  <a:schemeClr val="lt1"/>
                </a:solidFill>
                <a:latin typeface="Comfortaa"/>
                <a:ea typeface="Comfortaa"/>
                <a:cs typeface="Comfortaa"/>
                <a:sym typeface="Comfortaa"/>
              </a:rPr>
              <a:t>Label 100 Tweets together and set up rules</a:t>
            </a:r>
            <a:endParaRPr b="1" i="0" sz="2100" u="none" cap="none" strike="noStrike">
              <a:solidFill>
                <a:schemeClr val="lt1"/>
              </a:solidFill>
              <a:latin typeface="Comfortaa"/>
              <a:ea typeface="Comfortaa"/>
              <a:cs typeface="Comfortaa"/>
              <a:sym typeface="Comfortaa"/>
            </a:endParaRPr>
          </a:p>
          <a:p>
            <a:pPr indent="0" lvl="0" marL="0" marR="0" rtl="0" algn="l">
              <a:lnSpc>
                <a:spcPct val="100000"/>
              </a:lnSpc>
              <a:spcBef>
                <a:spcPts val="0"/>
              </a:spcBef>
              <a:spcAft>
                <a:spcPts val="0"/>
              </a:spcAft>
              <a:buClr>
                <a:srgbClr val="000000"/>
              </a:buClr>
              <a:buSzPts val="2100"/>
              <a:buFont typeface="Arial"/>
              <a:buNone/>
            </a:pPr>
            <a:r>
              <a:t/>
            </a:r>
            <a:endParaRPr b="1" i="0" sz="2100" u="none" cap="none" strike="noStrike">
              <a:solidFill>
                <a:schemeClr val="lt1"/>
              </a:solidFill>
              <a:latin typeface="Comfortaa"/>
              <a:ea typeface="Comfortaa"/>
              <a:cs typeface="Comfortaa"/>
              <a:sym typeface="Comfortaa"/>
            </a:endParaRPr>
          </a:p>
          <a:p>
            <a:pPr indent="-361950" lvl="0" marL="457200" marR="0" rtl="0" algn="l">
              <a:lnSpc>
                <a:spcPct val="100000"/>
              </a:lnSpc>
              <a:spcBef>
                <a:spcPts val="0"/>
              </a:spcBef>
              <a:spcAft>
                <a:spcPts val="0"/>
              </a:spcAft>
              <a:buClr>
                <a:schemeClr val="lt1"/>
              </a:buClr>
              <a:buSzPts val="2100"/>
              <a:buFont typeface="Comfortaa"/>
              <a:buChar char="●"/>
            </a:pPr>
            <a:r>
              <a:rPr b="1" i="0" lang="en" sz="2100" u="none" cap="none" strike="noStrike">
                <a:solidFill>
                  <a:schemeClr val="lt1"/>
                </a:solidFill>
                <a:latin typeface="Comfortaa"/>
                <a:ea typeface="Comfortaa"/>
                <a:cs typeface="Comfortaa"/>
                <a:sym typeface="Comfortaa"/>
              </a:rPr>
              <a:t>Label 300 separately, compute Kappa value (&lt;0.7)</a:t>
            </a:r>
            <a:endParaRPr b="1" i="0" sz="2100" u="none" cap="none" strike="noStrike">
              <a:solidFill>
                <a:schemeClr val="lt1"/>
              </a:solidFill>
              <a:latin typeface="Comfortaa"/>
              <a:ea typeface="Comfortaa"/>
              <a:cs typeface="Comfortaa"/>
              <a:sym typeface="Comfortaa"/>
            </a:endParaRPr>
          </a:p>
          <a:p>
            <a:pPr indent="0" lvl="0" marL="457200" marR="0" rtl="0" algn="l">
              <a:lnSpc>
                <a:spcPct val="100000"/>
              </a:lnSpc>
              <a:spcBef>
                <a:spcPts val="0"/>
              </a:spcBef>
              <a:spcAft>
                <a:spcPts val="0"/>
              </a:spcAft>
              <a:buClr>
                <a:srgbClr val="000000"/>
              </a:buClr>
              <a:buSzPts val="2100"/>
              <a:buFont typeface="Arial"/>
              <a:buNone/>
            </a:pPr>
            <a:r>
              <a:rPr b="1" i="0" lang="en" sz="2100" u="none" cap="none" strike="noStrike">
                <a:solidFill>
                  <a:schemeClr val="lt1"/>
                </a:solidFill>
                <a:latin typeface="Comfortaa"/>
                <a:ea typeface="Comfortaa"/>
                <a:cs typeface="Comfortaa"/>
                <a:sym typeface="Comfortaa"/>
              </a:rPr>
              <a:t>Went over the those 300 Tweets together </a:t>
            </a:r>
            <a:endParaRPr b="1" i="0" sz="2100" u="none" cap="none" strike="noStrike">
              <a:solidFill>
                <a:schemeClr val="lt1"/>
              </a:solidFill>
              <a:latin typeface="Comfortaa"/>
              <a:ea typeface="Comfortaa"/>
              <a:cs typeface="Comfortaa"/>
              <a:sym typeface="Comfortaa"/>
            </a:endParaRPr>
          </a:p>
          <a:p>
            <a:pPr indent="0" lvl="0" marL="457200" marR="0" rtl="0" algn="l">
              <a:lnSpc>
                <a:spcPct val="100000"/>
              </a:lnSpc>
              <a:spcBef>
                <a:spcPts val="0"/>
              </a:spcBef>
              <a:spcAft>
                <a:spcPts val="0"/>
              </a:spcAft>
              <a:buClr>
                <a:srgbClr val="000000"/>
              </a:buClr>
              <a:buSzPts val="2100"/>
              <a:buFont typeface="Arial"/>
              <a:buNone/>
            </a:pPr>
            <a:r>
              <a:t/>
            </a:r>
            <a:endParaRPr b="1" i="0" sz="2100" u="none" cap="none" strike="noStrike">
              <a:solidFill>
                <a:schemeClr val="lt1"/>
              </a:solidFill>
              <a:latin typeface="Comfortaa"/>
              <a:ea typeface="Comfortaa"/>
              <a:cs typeface="Comfortaa"/>
              <a:sym typeface="Comfortaa"/>
            </a:endParaRPr>
          </a:p>
          <a:p>
            <a:pPr indent="-368300" lvl="0" marL="457200" marR="0" rtl="0" algn="l">
              <a:lnSpc>
                <a:spcPct val="100000"/>
              </a:lnSpc>
              <a:spcBef>
                <a:spcPts val="0"/>
              </a:spcBef>
              <a:spcAft>
                <a:spcPts val="0"/>
              </a:spcAft>
              <a:buClr>
                <a:schemeClr val="lt1"/>
              </a:buClr>
              <a:buSzPts val="2200"/>
              <a:buFont typeface="Comfortaa"/>
              <a:buChar char="●"/>
            </a:pPr>
            <a:r>
              <a:rPr b="1" i="0" lang="en" sz="2100" u="none" cap="none" strike="noStrike">
                <a:solidFill>
                  <a:schemeClr val="lt1"/>
                </a:solidFill>
                <a:latin typeface="Comfortaa"/>
                <a:ea typeface="Comfortaa"/>
                <a:cs typeface="Comfortaa"/>
                <a:sym typeface="Comfortaa"/>
              </a:rPr>
              <a:t>Label another 300 Tweets separately and compute Kappa Value (&gt;0.7)</a:t>
            </a:r>
            <a:endParaRPr b="1" i="0" sz="2100" u="none" cap="none" strike="noStrike">
              <a:solidFill>
                <a:schemeClr val="lt1"/>
              </a:solidFill>
              <a:latin typeface="Comfortaa"/>
              <a:ea typeface="Comfortaa"/>
              <a:cs typeface="Comfortaa"/>
              <a:sym typeface="Comfortaa"/>
            </a:endParaRPr>
          </a:p>
          <a:p>
            <a:pPr indent="0" lvl="0" marL="457200" marR="0" rtl="0" algn="l">
              <a:lnSpc>
                <a:spcPct val="100000"/>
              </a:lnSpc>
              <a:spcBef>
                <a:spcPts val="0"/>
              </a:spcBef>
              <a:spcAft>
                <a:spcPts val="0"/>
              </a:spcAft>
              <a:buClr>
                <a:srgbClr val="000000"/>
              </a:buClr>
              <a:buSzPts val="2100"/>
              <a:buFont typeface="Arial"/>
              <a:buNone/>
            </a:pPr>
            <a:r>
              <a:t/>
            </a:r>
            <a:endParaRPr b="1" i="0" sz="2100" u="none" cap="none" strike="noStrike">
              <a:solidFill>
                <a:schemeClr val="lt1"/>
              </a:solidFill>
              <a:latin typeface="Comfortaa"/>
              <a:ea typeface="Comfortaa"/>
              <a:cs typeface="Comfortaa"/>
              <a:sym typeface="Comfortaa"/>
            </a:endParaRPr>
          </a:p>
          <a:p>
            <a:pPr indent="-361950" lvl="0" marL="457200" marR="0" rtl="0" algn="l">
              <a:lnSpc>
                <a:spcPct val="100000"/>
              </a:lnSpc>
              <a:spcBef>
                <a:spcPts val="0"/>
              </a:spcBef>
              <a:spcAft>
                <a:spcPts val="0"/>
              </a:spcAft>
              <a:buClr>
                <a:schemeClr val="lt1"/>
              </a:buClr>
              <a:buSzPts val="2100"/>
              <a:buFont typeface="Comfortaa"/>
              <a:buChar char="●"/>
            </a:pPr>
            <a:r>
              <a:rPr b="1" i="0" lang="en" sz="2100" u="none" cap="none" strike="noStrike">
                <a:solidFill>
                  <a:schemeClr val="lt1"/>
                </a:solidFill>
                <a:latin typeface="Comfortaa"/>
                <a:ea typeface="Comfortaa"/>
                <a:cs typeface="Comfortaa"/>
                <a:sym typeface="Comfortaa"/>
              </a:rPr>
              <a:t>Label different 400 tweets individually</a:t>
            </a:r>
            <a:endParaRPr b="1" i="0" sz="2100" u="none" cap="none" strike="noStrike">
              <a:solidFill>
                <a:schemeClr val="lt1"/>
              </a:solidFill>
              <a:latin typeface="Comfortaa"/>
              <a:ea typeface="Comfortaa"/>
              <a:cs typeface="Comfortaa"/>
              <a:sym typeface="Comfortaa"/>
            </a:endParaRPr>
          </a:p>
        </p:txBody>
      </p:sp>
      <p:sp>
        <p:nvSpPr>
          <p:cNvPr id="458" name="Google Shape;458;p17"/>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sp>
        <p:nvSpPr>
          <p:cNvPr id="463" name="Google Shape;463;p18"/>
          <p:cNvSpPr txBox="1"/>
          <p:nvPr>
            <p:ph type="title"/>
          </p:nvPr>
        </p:nvSpPr>
        <p:spPr>
          <a:xfrm>
            <a:off x="689300" y="539925"/>
            <a:ext cx="7730100" cy="319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500"/>
              <a:buNone/>
            </a:pPr>
            <a:r>
              <a:rPr lang="en"/>
              <a:t>EDA: Distribution of Attitude &amp; User_or_not</a:t>
            </a:r>
            <a:endParaRPr/>
          </a:p>
        </p:txBody>
      </p:sp>
      <p:pic>
        <p:nvPicPr>
          <p:cNvPr id="464" name="Google Shape;464;p18"/>
          <p:cNvPicPr preferRelativeResize="0"/>
          <p:nvPr/>
        </p:nvPicPr>
        <p:blipFill rotWithShape="1">
          <a:blip r:embed="rId3">
            <a:alphaModFix/>
          </a:blip>
          <a:srcRect b="0" l="0" r="0" t="0"/>
          <a:stretch/>
        </p:blipFill>
        <p:spPr>
          <a:xfrm>
            <a:off x="689300" y="1163400"/>
            <a:ext cx="3222025" cy="3134550"/>
          </a:xfrm>
          <a:prstGeom prst="rect">
            <a:avLst/>
          </a:prstGeom>
          <a:noFill/>
          <a:ln>
            <a:noFill/>
          </a:ln>
        </p:spPr>
      </p:pic>
      <p:pic>
        <p:nvPicPr>
          <p:cNvPr id="465" name="Google Shape;465;p18"/>
          <p:cNvPicPr preferRelativeResize="0"/>
          <p:nvPr/>
        </p:nvPicPr>
        <p:blipFill rotWithShape="1">
          <a:blip r:embed="rId4">
            <a:alphaModFix/>
          </a:blip>
          <a:srcRect b="0" l="0" r="0" t="0"/>
          <a:stretch/>
        </p:blipFill>
        <p:spPr>
          <a:xfrm>
            <a:off x="4375200" y="1119875"/>
            <a:ext cx="3395249" cy="3363950"/>
          </a:xfrm>
          <a:prstGeom prst="rect">
            <a:avLst/>
          </a:prstGeom>
          <a:noFill/>
          <a:ln>
            <a:noFill/>
          </a:ln>
        </p:spPr>
      </p:pic>
      <p:sp>
        <p:nvSpPr>
          <p:cNvPr id="466" name="Google Shape;466;p18"/>
          <p:cNvSpPr txBox="1"/>
          <p:nvPr/>
        </p:nvSpPr>
        <p:spPr>
          <a:xfrm>
            <a:off x="500100" y="4440575"/>
            <a:ext cx="3951000" cy="7830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00000"/>
              </a:lnSpc>
              <a:spcBef>
                <a:spcPts val="0"/>
              </a:spcBef>
              <a:spcAft>
                <a:spcPts val="0"/>
              </a:spcAft>
              <a:buClr>
                <a:srgbClr val="FF0000"/>
              </a:buClr>
              <a:buSzPts val="1400"/>
              <a:buFont typeface="Comfortaa"/>
              <a:buChar char="●"/>
            </a:pPr>
            <a:r>
              <a:rPr b="1" i="0" lang="en" sz="1400" u="none" cap="none" strike="noStrike">
                <a:solidFill>
                  <a:srgbClr val="FF0000"/>
                </a:solidFill>
                <a:latin typeface="Comfortaa"/>
                <a:ea typeface="Comfortaa"/>
                <a:cs typeface="Comfortaa"/>
                <a:sym typeface="Comfortaa"/>
              </a:rPr>
              <a:t>Imbalanced Distribution</a:t>
            </a:r>
            <a:r>
              <a:rPr b="1" i="0" lang="en" sz="1400" u="none" cap="none" strike="noStrike">
                <a:solidFill>
                  <a:srgbClr val="FFFFFF"/>
                </a:solidFill>
                <a:latin typeface="Comfortaa"/>
                <a:ea typeface="Comfortaa"/>
                <a:cs typeface="Comfortaa"/>
                <a:sym typeface="Comfortaa"/>
              </a:rPr>
              <a:t> </a:t>
            </a:r>
            <a:r>
              <a:rPr b="1" i="0" lang="en" sz="1400" u="none" cap="none" strike="noStrike">
                <a:solidFill>
                  <a:srgbClr val="FF0000"/>
                </a:solidFill>
                <a:latin typeface="Comfortaa"/>
                <a:ea typeface="Comfortaa"/>
                <a:cs typeface="Comfortaa"/>
                <a:sym typeface="Comfortaa"/>
              </a:rPr>
              <a:t>!!!</a:t>
            </a:r>
            <a:endParaRPr b="1" i="0" sz="1400" u="none" cap="none" strike="noStrike">
              <a:solidFill>
                <a:srgbClr val="FF0000"/>
              </a:solidFill>
              <a:latin typeface="Comfortaa"/>
              <a:ea typeface="Comfortaa"/>
              <a:cs typeface="Comfortaa"/>
              <a:sym typeface="Comfortaa"/>
            </a:endParaRPr>
          </a:p>
        </p:txBody>
      </p:sp>
      <p:sp>
        <p:nvSpPr>
          <p:cNvPr id="467" name="Google Shape;467;p18"/>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71" name="Shape 471"/>
        <p:cNvGrpSpPr/>
        <p:nvPr/>
      </p:nvGrpSpPr>
      <p:grpSpPr>
        <a:xfrm>
          <a:off x="0" y="0"/>
          <a:ext cx="0" cy="0"/>
          <a:chOff x="0" y="0"/>
          <a:chExt cx="0" cy="0"/>
        </a:xfrm>
      </p:grpSpPr>
      <p:sp>
        <p:nvSpPr>
          <p:cNvPr id="472" name="Google Shape;472;p19"/>
          <p:cNvSpPr txBox="1"/>
          <p:nvPr>
            <p:ph idx="1" type="subTitle"/>
          </p:nvPr>
        </p:nvSpPr>
        <p:spPr>
          <a:xfrm>
            <a:off x="347050" y="1010550"/>
            <a:ext cx="7834800" cy="1561200"/>
          </a:xfrm>
          <a:prstGeom prst="rect">
            <a:avLst/>
          </a:prstGeom>
          <a:noFill/>
          <a:ln>
            <a:noFill/>
          </a:ln>
        </p:spPr>
        <p:txBody>
          <a:bodyPr anchorCtr="0" anchor="t" bIns="91425" lIns="91425" spcFirstLastPara="1" rIns="91425" wrap="square" tIns="91425">
            <a:noAutofit/>
          </a:bodyPr>
          <a:lstStyle/>
          <a:p>
            <a:pPr indent="-330200" lvl="0" marL="457200" rtl="0" algn="l">
              <a:lnSpc>
                <a:spcPct val="200000"/>
              </a:lnSpc>
              <a:spcBef>
                <a:spcPts val="0"/>
              </a:spcBef>
              <a:spcAft>
                <a:spcPts val="0"/>
              </a:spcAft>
              <a:buClr>
                <a:schemeClr val="lt1"/>
              </a:buClr>
              <a:buSzPts val="1600"/>
              <a:buFont typeface="Comfortaa Medium"/>
              <a:buChar char="●"/>
            </a:pPr>
            <a:r>
              <a:rPr lang="en" sz="1600">
                <a:solidFill>
                  <a:schemeClr val="lt1"/>
                </a:solidFill>
                <a:latin typeface="Comfortaa Medium"/>
                <a:ea typeface="Comfortaa Medium"/>
                <a:cs typeface="Comfortaa Medium"/>
                <a:sym typeface="Comfortaa Medium"/>
              </a:rPr>
              <a:t>Synonym Replacement: Replace words with their synonyms.</a:t>
            </a:r>
            <a:endParaRPr sz="1600">
              <a:solidFill>
                <a:schemeClr val="lt1"/>
              </a:solidFill>
              <a:latin typeface="Comfortaa Medium"/>
              <a:ea typeface="Comfortaa Medium"/>
              <a:cs typeface="Comfortaa Medium"/>
              <a:sym typeface="Comfortaa Medium"/>
            </a:endParaRPr>
          </a:p>
          <a:p>
            <a:pPr indent="-330200" lvl="0" marL="457200" rtl="0" algn="l">
              <a:lnSpc>
                <a:spcPct val="200000"/>
              </a:lnSpc>
              <a:spcBef>
                <a:spcPts val="0"/>
              </a:spcBef>
              <a:spcAft>
                <a:spcPts val="0"/>
              </a:spcAft>
              <a:buClr>
                <a:schemeClr val="lt1"/>
              </a:buClr>
              <a:buSzPts val="1600"/>
              <a:buFont typeface="Comfortaa Medium"/>
              <a:buChar char="●"/>
            </a:pPr>
            <a:r>
              <a:rPr lang="en" sz="1600">
                <a:solidFill>
                  <a:schemeClr val="lt1"/>
                </a:solidFill>
                <a:latin typeface="Comfortaa Medium"/>
                <a:ea typeface="Comfortaa Medium"/>
                <a:cs typeface="Comfortaa Medium"/>
                <a:sym typeface="Comfortaa Medium"/>
              </a:rPr>
              <a:t>Back Translation: Translate text to another language and then back to the original language.</a:t>
            </a:r>
            <a:endParaRPr sz="1600">
              <a:solidFill>
                <a:schemeClr val="lt1"/>
              </a:solidFill>
              <a:latin typeface="Comfortaa Medium"/>
              <a:ea typeface="Comfortaa Medium"/>
              <a:cs typeface="Comfortaa Medium"/>
              <a:sym typeface="Comfortaa Medium"/>
            </a:endParaRPr>
          </a:p>
          <a:p>
            <a:pPr indent="0" lvl="0" marL="0" rtl="0" algn="l">
              <a:lnSpc>
                <a:spcPct val="200000"/>
              </a:lnSpc>
              <a:spcBef>
                <a:spcPts val="0"/>
              </a:spcBef>
              <a:spcAft>
                <a:spcPts val="0"/>
              </a:spcAft>
              <a:buSzPts val="2800"/>
              <a:buNone/>
            </a:pPr>
            <a:r>
              <a:t/>
            </a:r>
            <a:endParaRPr sz="1800">
              <a:solidFill>
                <a:schemeClr val="lt1"/>
              </a:solidFill>
              <a:latin typeface="Comfortaa Medium"/>
              <a:ea typeface="Comfortaa Medium"/>
              <a:cs typeface="Comfortaa Medium"/>
              <a:sym typeface="Comfortaa Medium"/>
            </a:endParaRPr>
          </a:p>
          <a:p>
            <a:pPr indent="0" lvl="0" marL="457200" rtl="0" algn="l">
              <a:lnSpc>
                <a:spcPct val="200000"/>
              </a:lnSpc>
              <a:spcBef>
                <a:spcPts val="0"/>
              </a:spcBef>
              <a:spcAft>
                <a:spcPts val="0"/>
              </a:spcAft>
              <a:buSzPts val="2800"/>
              <a:buNone/>
            </a:pPr>
            <a:r>
              <a:t/>
            </a:r>
            <a:endParaRPr sz="1800">
              <a:solidFill>
                <a:schemeClr val="lt1"/>
              </a:solidFill>
              <a:latin typeface="Comfortaa Medium"/>
              <a:ea typeface="Comfortaa Medium"/>
              <a:cs typeface="Comfortaa Medium"/>
              <a:sym typeface="Comfortaa Medium"/>
            </a:endParaRPr>
          </a:p>
        </p:txBody>
      </p:sp>
      <p:sp>
        <p:nvSpPr>
          <p:cNvPr id="473" name="Google Shape;473;p19"/>
          <p:cNvSpPr txBox="1"/>
          <p:nvPr/>
        </p:nvSpPr>
        <p:spPr>
          <a:xfrm>
            <a:off x="453825" y="329250"/>
            <a:ext cx="8544600" cy="569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500"/>
              <a:buFont typeface="Arial"/>
              <a:buNone/>
            </a:pPr>
            <a:r>
              <a:rPr b="1" i="0" lang="en" sz="2500" u="none" cap="none" strike="noStrike">
                <a:solidFill>
                  <a:schemeClr val="lt1"/>
                </a:solidFill>
                <a:latin typeface="Comfortaa"/>
                <a:ea typeface="Comfortaa"/>
                <a:cs typeface="Comfortaa"/>
                <a:sym typeface="Comfortaa"/>
              </a:rPr>
              <a:t>Data Engineering: Data Augmentation</a:t>
            </a:r>
            <a:endParaRPr b="0" i="0" sz="1400" u="none" cap="none" strike="noStrike">
              <a:solidFill>
                <a:srgbClr val="000000"/>
              </a:solidFill>
              <a:latin typeface="Arial"/>
              <a:ea typeface="Arial"/>
              <a:cs typeface="Arial"/>
              <a:sym typeface="Arial"/>
            </a:endParaRPr>
          </a:p>
        </p:txBody>
      </p:sp>
      <p:sp>
        <p:nvSpPr>
          <p:cNvPr id="474" name="Google Shape;474;p19"/>
          <p:cNvSpPr txBox="1"/>
          <p:nvPr/>
        </p:nvSpPr>
        <p:spPr>
          <a:xfrm>
            <a:off x="347050" y="2495250"/>
            <a:ext cx="4994100" cy="2180100"/>
          </a:xfrm>
          <a:prstGeom prst="rect">
            <a:avLst/>
          </a:prstGeom>
          <a:noFill/>
          <a:ln>
            <a:noFill/>
          </a:ln>
        </p:spPr>
        <p:txBody>
          <a:bodyPr anchorCtr="0" anchor="t" bIns="91425" lIns="91425" spcFirstLastPara="1" rIns="91425" wrap="square" tIns="91425">
            <a:noAutofit/>
          </a:bodyPr>
          <a:lstStyle/>
          <a:p>
            <a:pPr indent="-330200" lvl="0" marL="457200" marR="0" rtl="0" algn="l">
              <a:lnSpc>
                <a:spcPct val="200000"/>
              </a:lnSpc>
              <a:spcBef>
                <a:spcPts val="0"/>
              </a:spcBef>
              <a:spcAft>
                <a:spcPts val="0"/>
              </a:spcAft>
              <a:buClr>
                <a:schemeClr val="lt1"/>
              </a:buClr>
              <a:buSzPts val="1600"/>
              <a:buFont typeface="Comfortaa Medium"/>
              <a:buChar char="●"/>
            </a:pPr>
            <a:r>
              <a:rPr b="0" i="0" lang="en" sz="1600" u="none" cap="none" strike="noStrike">
                <a:solidFill>
                  <a:schemeClr val="lt1"/>
                </a:solidFill>
                <a:latin typeface="Comfortaa Medium"/>
                <a:ea typeface="Comfortaa Medium"/>
                <a:cs typeface="Comfortaa Medium"/>
                <a:sym typeface="Comfortaa Medium"/>
              </a:rPr>
              <a:t>After Data Augmentation: </a:t>
            </a:r>
            <a:endParaRPr b="0" i="0" sz="1600" u="none" cap="none" strike="noStrike">
              <a:solidFill>
                <a:schemeClr val="lt1"/>
              </a:solidFill>
              <a:latin typeface="Comfortaa Medium"/>
              <a:ea typeface="Comfortaa Medium"/>
              <a:cs typeface="Comfortaa Medium"/>
              <a:sym typeface="Comfortaa Medium"/>
            </a:endParaRPr>
          </a:p>
          <a:p>
            <a:pPr indent="457200" lvl="0" marL="0" marR="0" rtl="0" algn="l">
              <a:lnSpc>
                <a:spcPct val="200000"/>
              </a:lnSpc>
              <a:spcBef>
                <a:spcPts val="0"/>
              </a:spcBef>
              <a:spcAft>
                <a:spcPts val="0"/>
              </a:spcAft>
              <a:buClr>
                <a:srgbClr val="000000"/>
              </a:buClr>
              <a:buSzPts val="1600"/>
              <a:buFont typeface="Arial"/>
              <a:buNone/>
            </a:pPr>
            <a:r>
              <a:rPr b="0" i="0" lang="en" sz="1600" u="none" cap="none" strike="noStrike">
                <a:solidFill>
                  <a:schemeClr val="lt1"/>
                </a:solidFill>
                <a:latin typeface="Comfortaa Medium"/>
                <a:ea typeface="Comfortaa Medium"/>
                <a:cs typeface="Comfortaa Medium"/>
                <a:sym typeface="Comfortaa Medium"/>
              </a:rPr>
              <a:t>Total: 14365</a:t>
            </a:r>
            <a:endParaRPr b="0" i="0" sz="1600" u="none" cap="none" strike="noStrike">
              <a:solidFill>
                <a:schemeClr val="lt1"/>
              </a:solidFill>
              <a:latin typeface="Comfortaa Medium"/>
              <a:ea typeface="Comfortaa Medium"/>
              <a:cs typeface="Comfortaa Medium"/>
              <a:sym typeface="Comfortaa Medium"/>
            </a:endParaRPr>
          </a:p>
          <a:p>
            <a:pPr indent="457200" lvl="0" marL="0" marR="0" rtl="0" algn="l">
              <a:lnSpc>
                <a:spcPct val="200000"/>
              </a:lnSpc>
              <a:spcBef>
                <a:spcPts val="0"/>
              </a:spcBef>
              <a:spcAft>
                <a:spcPts val="0"/>
              </a:spcAft>
              <a:buClr>
                <a:srgbClr val="000000"/>
              </a:buClr>
              <a:buSzPts val="1600"/>
              <a:buFont typeface="Arial"/>
              <a:buNone/>
            </a:pPr>
            <a:r>
              <a:rPr b="0" i="0" lang="en" sz="1600" u="none" cap="none" strike="noStrike">
                <a:solidFill>
                  <a:schemeClr val="lt1"/>
                </a:solidFill>
                <a:latin typeface="Comfortaa Medium"/>
                <a:ea typeface="Comfortaa Medium"/>
                <a:cs typeface="Comfortaa Medium"/>
                <a:sym typeface="Comfortaa Medium"/>
              </a:rPr>
              <a:t>Negative: 2403</a:t>
            </a:r>
            <a:endParaRPr b="0" i="0" sz="1600" u="none" cap="none" strike="noStrike">
              <a:solidFill>
                <a:schemeClr val="lt1"/>
              </a:solidFill>
              <a:latin typeface="Comfortaa Medium"/>
              <a:ea typeface="Comfortaa Medium"/>
              <a:cs typeface="Comfortaa Medium"/>
              <a:sym typeface="Comfortaa Medium"/>
            </a:endParaRPr>
          </a:p>
          <a:p>
            <a:pPr indent="457200" lvl="0" marL="0" marR="0" rtl="0" algn="l">
              <a:lnSpc>
                <a:spcPct val="200000"/>
              </a:lnSpc>
              <a:spcBef>
                <a:spcPts val="0"/>
              </a:spcBef>
              <a:spcAft>
                <a:spcPts val="0"/>
              </a:spcAft>
              <a:buClr>
                <a:srgbClr val="000000"/>
              </a:buClr>
              <a:buSzPts val="1600"/>
              <a:buFont typeface="Arial"/>
              <a:buNone/>
            </a:pPr>
            <a:r>
              <a:rPr b="0" i="0" lang="en" sz="1600" u="none" cap="none" strike="noStrike">
                <a:solidFill>
                  <a:schemeClr val="lt1"/>
                </a:solidFill>
                <a:latin typeface="Comfortaa Medium"/>
                <a:ea typeface="Comfortaa Medium"/>
                <a:cs typeface="Comfortaa Medium"/>
                <a:sym typeface="Comfortaa Medium"/>
              </a:rPr>
              <a:t>Neutral: 2916</a:t>
            </a:r>
            <a:endParaRPr b="0" i="0" sz="1600" u="none" cap="none" strike="noStrike">
              <a:solidFill>
                <a:schemeClr val="lt1"/>
              </a:solidFill>
              <a:latin typeface="Comfortaa Medium"/>
              <a:ea typeface="Comfortaa Medium"/>
              <a:cs typeface="Comfortaa Medium"/>
              <a:sym typeface="Comfortaa Medium"/>
            </a:endParaRPr>
          </a:p>
          <a:p>
            <a:pPr indent="457200" lvl="0" marL="0" marR="0" rtl="0" algn="l">
              <a:lnSpc>
                <a:spcPct val="200000"/>
              </a:lnSpc>
              <a:spcBef>
                <a:spcPts val="0"/>
              </a:spcBef>
              <a:spcAft>
                <a:spcPts val="0"/>
              </a:spcAft>
              <a:buClr>
                <a:srgbClr val="000000"/>
              </a:buClr>
              <a:buSzPts val="1600"/>
              <a:buFont typeface="Arial"/>
              <a:buNone/>
            </a:pPr>
            <a:r>
              <a:rPr b="0" i="0" lang="en" sz="1600" u="none" cap="none" strike="noStrike">
                <a:solidFill>
                  <a:schemeClr val="lt1"/>
                </a:solidFill>
                <a:latin typeface="Comfortaa Medium"/>
                <a:ea typeface="Comfortaa Medium"/>
                <a:cs typeface="Comfortaa Medium"/>
                <a:sym typeface="Comfortaa Medium"/>
              </a:rPr>
              <a:t>Positive: 9046</a:t>
            </a:r>
            <a:endParaRPr b="0" i="0" sz="1000" u="none" cap="none" strike="noStrike">
              <a:solidFill>
                <a:srgbClr val="FFFFFF"/>
              </a:solidFill>
              <a:latin typeface="Comfortaa Medium"/>
              <a:ea typeface="Comfortaa Medium"/>
              <a:cs typeface="Comfortaa Medium"/>
              <a:sym typeface="Comfortaa Medium"/>
            </a:endParaRPr>
          </a:p>
          <a:p>
            <a:pPr indent="0" lvl="0" marL="0" marR="0" rtl="0" algn="l">
              <a:lnSpc>
                <a:spcPct val="200000"/>
              </a:lnSpc>
              <a:spcBef>
                <a:spcPts val="0"/>
              </a:spcBef>
              <a:spcAft>
                <a:spcPts val="0"/>
              </a:spcAft>
              <a:buClr>
                <a:srgbClr val="000000"/>
              </a:buClr>
              <a:buSzPts val="1100"/>
              <a:buFont typeface="Arial"/>
              <a:buNone/>
            </a:pPr>
            <a:r>
              <a:t/>
            </a:r>
            <a:endParaRPr b="0" i="0" sz="1100" u="none" cap="none" strike="noStrike">
              <a:solidFill>
                <a:srgbClr val="FFFFFF"/>
              </a:solidFill>
              <a:latin typeface="Comfortaa Medium"/>
              <a:ea typeface="Comfortaa Medium"/>
              <a:cs typeface="Comfortaa Medium"/>
              <a:sym typeface="Comfortaa Medium"/>
            </a:endParaRPr>
          </a:p>
          <a:p>
            <a:pPr indent="0" lvl="0" marL="457200" marR="0" rtl="0" algn="l">
              <a:lnSpc>
                <a:spcPct val="200000"/>
              </a:lnSpc>
              <a:spcBef>
                <a:spcPts val="0"/>
              </a:spcBef>
              <a:spcAft>
                <a:spcPts val="0"/>
              </a:spcAft>
              <a:buClr>
                <a:srgbClr val="000000"/>
              </a:buClr>
              <a:buSzPts val="1100"/>
              <a:buFont typeface="Arial"/>
              <a:buNone/>
            </a:pPr>
            <a:r>
              <a:t/>
            </a:r>
            <a:endParaRPr b="0" i="0" sz="1100" u="none" cap="none" strike="noStrike">
              <a:solidFill>
                <a:srgbClr val="FFFFFF"/>
              </a:solidFill>
              <a:latin typeface="Comfortaa Medium"/>
              <a:ea typeface="Comfortaa Medium"/>
              <a:cs typeface="Comfortaa Medium"/>
              <a:sym typeface="Comfortaa Medium"/>
            </a:endParaRPr>
          </a:p>
        </p:txBody>
      </p:sp>
      <p:sp>
        <p:nvSpPr>
          <p:cNvPr id="475" name="Google Shape;475;p19"/>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48" name="Shape 248"/>
        <p:cNvGrpSpPr/>
        <p:nvPr/>
      </p:nvGrpSpPr>
      <p:grpSpPr>
        <a:xfrm>
          <a:off x="0" y="0"/>
          <a:ext cx="0" cy="0"/>
          <a:chOff x="0" y="0"/>
          <a:chExt cx="0" cy="0"/>
        </a:xfrm>
      </p:grpSpPr>
      <p:sp>
        <p:nvSpPr>
          <p:cNvPr id="249" name="Google Shape;249;p2"/>
          <p:cNvSpPr txBox="1"/>
          <p:nvPr>
            <p:ph idx="1" type="subTitle"/>
          </p:nvPr>
        </p:nvSpPr>
        <p:spPr>
          <a:xfrm>
            <a:off x="741975" y="2625447"/>
            <a:ext cx="2677500" cy="651000"/>
          </a:xfrm>
          <a:prstGeom prst="rect">
            <a:avLst/>
          </a:prstGeom>
          <a:noFill/>
          <a:ln>
            <a:noFill/>
          </a:ln>
        </p:spPr>
        <p:txBody>
          <a:bodyPr anchorCtr="0" anchor="t" bIns="91425" lIns="91425" spcFirstLastPara="1" rIns="91425" wrap="square" tIns="91425">
            <a:noAutofit/>
          </a:bodyPr>
          <a:lstStyle/>
          <a:p>
            <a:pPr indent="-406400" lvl="0" marL="457200" rtl="0" algn="l">
              <a:lnSpc>
                <a:spcPct val="100000"/>
              </a:lnSpc>
              <a:spcBef>
                <a:spcPts val="0"/>
              </a:spcBef>
              <a:spcAft>
                <a:spcPts val="0"/>
              </a:spcAft>
              <a:buSzPts val="2800"/>
              <a:buChar char="●"/>
            </a:pPr>
            <a:r>
              <a:rPr lang="en"/>
              <a:t>Background</a:t>
            </a:r>
            <a:endParaRPr/>
          </a:p>
          <a:p>
            <a:pPr indent="-406400" lvl="0" marL="457200" rtl="0" algn="l">
              <a:lnSpc>
                <a:spcPct val="100000"/>
              </a:lnSpc>
              <a:spcBef>
                <a:spcPts val="0"/>
              </a:spcBef>
              <a:spcAft>
                <a:spcPts val="0"/>
              </a:spcAft>
              <a:buSzPts val="2800"/>
              <a:buChar char="●"/>
            </a:pPr>
            <a:r>
              <a:rPr lang="en"/>
              <a:t>Vision &amp; Goals</a:t>
            </a:r>
            <a:endParaRPr/>
          </a:p>
        </p:txBody>
      </p:sp>
      <p:sp>
        <p:nvSpPr>
          <p:cNvPr id="250" name="Google Shape;250;p2"/>
          <p:cNvSpPr txBox="1"/>
          <p:nvPr>
            <p:ph type="title"/>
          </p:nvPr>
        </p:nvSpPr>
        <p:spPr>
          <a:xfrm>
            <a:off x="724625" y="1905800"/>
            <a:ext cx="4803000" cy="951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4800"/>
              <a:buNone/>
            </a:pPr>
            <a:r>
              <a:rPr lang="en" sz="3600"/>
              <a:t>Introduction</a:t>
            </a:r>
            <a:endParaRPr sz="3600">
              <a:solidFill>
                <a:schemeClr val="lt1"/>
              </a:solidFill>
            </a:endParaRPr>
          </a:p>
        </p:txBody>
      </p:sp>
      <p:sp>
        <p:nvSpPr>
          <p:cNvPr id="251" name="Google Shape;251;p2"/>
          <p:cNvSpPr txBox="1"/>
          <p:nvPr>
            <p:ph idx="2" type="title"/>
          </p:nvPr>
        </p:nvSpPr>
        <p:spPr>
          <a:xfrm>
            <a:off x="741975" y="928375"/>
            <a:ext cx="1410600" cy="8670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3600"/>
              <a:buNone/>
            </a:pPr>
            <a:r>
              <a:rPr lang="en"/>
              <a:t>01.</a:t>
            </a:r>
            <a:endParaRPr/>
          </a:p>
        </p:txBody>
      </p:sp>
      <p:sp>
        <p:nvSpPr>
          <p:cNvPr id="252" name="Google Shape;252;p2"/>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79" name="Shape 479"/>
        <p:cNvGrpSpPr/>
        <p:nvPr/>
      </p:nvGrpSpPr>
      <p:grpSpPr>
        <a:xfrm>
          <a:off x="0" y="0"/>
          <a:ext cx="0" cy="0"/>
          <a:chOff x="0" y="0"/>
          <a:chExt cx="0" cy="0"/>
        </a:xfrm>
      </p:grpSpPr>
      <p:sp>
        <p:nvSpPr>
          <p:cNvPr id="480" name="Google Shape;480;p20"/>
          <p:cNvSpPr txBox="1"/>
          <p:nvPr>
            <p:ph idx="1" type="subTitle"/>
          </p:nvPr>
        </p:nvSpPr>
        <p:spPr>
          <a:xfrm>
            <a:off x="347050" y="1010550"/>
            <a:ext cx="7834800" cy="879600"/>
          </a:xfrm>
          <a:prstGeom prst="rect">
            <a:avLst/>
          </a:prstGeom>
          <a:noFill/>
          <a:ln>
            <a:noFill/>
          </a:ln>
        </p:spPr>
        <p:txBody>
          <a:bodyPr anchorCtr="0" anchor="t" bIns="91425" lIns="91425" spcFirstLastPara="1" rIns="91425" wrap="square" tIns="91425">
            <a:noAutofit/>
          </a:bodyPr>
          <a:lstStyle/>
          <a:p>
            <a:pPr indent="-330200" lvl="0" marL="457200" rtl="0" algn="l">
              <a:lnSpc>
                <a:spcPct val="200000"/>
              </a:lnSpc>
              <a:spcBef>
                <a:spcPts val="0"/>
              </a:spcBef>
              <a:spcAft>
                <a:spcPts val="0"/>
              </a:spcAft>
              <a:buClr>
                <a:schemeClr val="lt1"/>
              </a:buClr>
              <a:buSzPts val="1600"/>
              <a:buFont typeface="Comfortaa Medium"/>
              <a:buChar char="●"/>
            </a:pPr>
            <a:r>
              <a:rPr lang="en" sz="1600">
                <a:latin typeface="Comfortaa Medium"/>
                <a:ea typeface="Comfortaa Medium"/>
                <a:cs typeface="Comfortaa Medium"/>
                <a:sym typeface="Comfortaa Medium"/>
              </a:rPr>
              <a:t>Over-sampling can lead to a large amount of duplicate data, thereby increasing the risk of overfitting.</a:t>
            </a:r>
            <a:endParaRPr sz="1600">
              <a:latin typeface="Comfortaa Medium"/>
              <a:ea typeface="Comfortaa Medium"/>
              <a:cs typeface="Comfortaa Medium"/>
              <a:sym typeface="Comfortaa Medium"/>
            </a:endParaRPr>
          </a:p>
          <a:p>
            <a:pPr indent="-330200" lvl="0" marL="457200" rtl="0" algn="l">
              <a:lnSpc>
                <a:spcPct val="200000"/>
              </a:lnSpc>
              <a:spcBef>
                <a:spcPts val="0"/>
              </a:spcBef>
              <a:spcAft>
                <a:spcPts val="0"/>
              </a:spcAft>
              <a:buClr>
                <a:schemeClr val="lt1"/>
              </a:buClr>
              <a:buSzPts val="1600"/>
              <a:buFont typeface="Comfortaa Medium"/>
              <a:buChar char="●"/>
            </a:pPr>
            <a:r>
              <a:rPr lang="en" sz="1600">
                <a:latin typeface="Comfortaa Medium"/>
                <a:ea typeface="Comfortaa Medium"/>
                <a:cs typeface="Comfortaa Medium"/>
                <a:sym typeface="Comfortaa Medium"/>
              </a:rPr>
              <a:t>Randomly deleted Tweets from our augmented dataset to achieve a balanced dataset</a:t>
            </a:r>
            <a:endParaRPr sz="1800">
              <a:solidFill>
                <a:schemeClr val="lt1"/>
              </a:solidFill>
              <a:latin typeface="Comfortaa Medium"/>
              <a:ea typeface="Comfortaa Medium"/>
              <a:cs typeface="Comfortaa Medium"/>
              <a:sym typeface="Comfortaa Medium"/>
            </a:endParaRPr>
          </a:p>
        </p:txBody>
      </p:sp>
      <p:sp>
        <p:nvSpPr>
          <p:cNvPr id="481" name="Google Shape;481;p20"/>
          <p:cNvSpPr txBox="1"/>
          <p:nvPr/>
        </p:nvSpPr>
        <p:spPr>
          <a:xfrm>
            <a:off x="453825" y="329250"/>
            <a:ext cx="8544600" cy="569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500"/>
              <a:buFont typeface="Arial"/>
              <a:buNone/>
            </a:pPr>
            <a:r>
              <a:rPr b="1" i="0" lang="en" sz="2500" u="none" cap="none" strike="noStrike">
                <a:solidFill>
                  <a:schemeClr val="lt1"/>
                </a:solidFill>
                <a:latin typeface="Comfortaa"/>
                <a:ea typeface="Comfortaa"/>
                <a:cs typeface="Comfortaa"/>
                <a:sym typeface="Comfortaa"/>
              </a:rPr>
              <a:t>Data Engineering: Undersampling</a:t>
            </a:r>
            <a:endParaRPr b="0" i="0" sz="1400" u="none" cap="none" strike="noStrike">
              <a:solidFill>
                <a:srgbClr val="000000"/>
              </a:solidFill>
              <a:latin typeface="Arial"/>
              <a:ea typeface="Arial"/>
              <a:cs typeface="Arial"/>
              <a:sym typeface="Arial"/>
            </a:endParaRPr>
          </a:p>
        </p:txBody>
      </p:sp>
      <p:sp>
        <p:nvSpPr>
          <p:cNvPr id="482" name="Google Shape;482;p20"/>
          <p:cNvSpPr txBox="1"/>
          <p:nvPr/>
        </p:nvSpPr>
        <p:spPr>
          <a:xfrm>
            <a:off x="347050" y="2913475"/>
            <a:ext cx="4994100" cy="2180100"/>
          </a:xfrm>
          <a:prstGeom prst="rect">
            <a:avLst/>
          </a:prstGeom>
          <a:noFill/>
          <a:ln>
            <a:noFill/>
          </a:ln>
        </p:spPr>
        <p:txBody>
          <a:bodyPr anchorCtr="0" anchor="t" bIns="91425" lIns="91425" spcFirstLastPara="1" rIns="91425" wrap="square" tIns="91425">
            <a:noAutofit/>
          </a:bodyPr>
          <a:lstStyle/>
          <a:p>
            <a:pPr indent="-330200" lvl="0" marL="457200" marR="0" rtl="0" algn="l">
              <a:lnSpc>
                <a:spcPct val="200000"/>
              </a:lnSpc>
              <a:spcBef>
                <a:spcPts val="0"/>
              </a:spcBef>
              <a:spcAft>
                <a:spcPts val="0"/>
              </a:spcAft>
              <a:buClr>
                <a:schemeClr val="lt1"/>
              </a:buClr>
              <a:buSzPts val="1600"/>
              <a:buFont typeface="Comfortaa Medium"/>
              <a:buChar char="●"/>
            </a:pPr>
            <a:r>
              <a:rPr b="0" i="0" lang="en" sz="1600" u="none" cap="none" strike="noStrike">
                <a:solidFill>
                  <a:schemeClr val="lt1"/>
                </a:solidFill>
                <a:latin typeface="Comfortaa Medium"/>
                <a:ea typeface="Comfortaa Medium"/>
                <a:cs typeface="Comfortaa Medium"/>
                <a:sym typeface="Comfortaa Medium"/>
              </a:rPr>
              <a:t>After Undersampling: </a:t>
            </a:r>
            <a:endParaRPr b="0" i="0" sz="1600" u="none" cap="none" strike="noStrike">
              <a:solidFill>
                <a:schemeClr val="lt1"/>
              </a:solidFill>
              <a:latin typeface="Comfortaa Medium"/>
              <a:ea typeface="Comfortaa Medium"/>
              <a:cs typeface="Comfortaa Medium"/>
              <a:sym typeface="Comfortaa Medium"/>
            </a:endParaRPr>
          </a:p>
          <a:p>
            <a:pPr indent="457200" lvl="0" marL="0" marR="0" rtl="0" algn="l">
              <a:lnSpc>
                <a:spcPct val="200000"/>
              </a:lnSpc>
              <a:spcBef>
                <a:spcPts val="0"/>
              </a:spcBef>
              <a:spcAft>
                <a:spcPts val="0"/>
              </a:spcAft>
              <a:buClr>
                <a:srgbClr val="000000"/>
              </a:buClr>
              <a:buSzPts val="1600"/>
              <a:buFont typeface="Arial"/>
              <a:buNone/>
            </a:pPr>
            <a:r>
              <a:rPr b="0" i="0" lang="en" sz="1600" u="none" cap="none" strike="noStrike">
                <a:solidFill>
                  <a:schemeClr val="lt1"/>
                </a:solidFill>
                <a:latin typeface="Comfortaa Medium"/>
                <a:ea typeface="Comfortaa Medium"/>
                <a:cs typeface="Comfortaa Medium"/>
                <a:sym typeface="Comfortaa Medium"/>
              </a:rPr>
              <a:t>Negative: 2403</a:t>
            </a:r>
            <a:endParaRPr b="0" i="0" sz="1600" u="none" cap="none" strike="noStrike">
              <a:solidFill>
                <a:schemeClr val="lt1"/>
              </a:solidFill>
              <a:latin typeface="Comfortaa Medium"/>
              <a:ea typeface="Comfortaa Medium"/>
              <a:cs typeface="Comfortaa Medium"/>
              <a:sym typeface="Comfortaa Medium"/>
            </a:endParaRPr>
          </a:p>
          <a:p>
            <a:pPr indent="457200" lvl="0" marL="0" marR="0" rtl="0" algn="l">
              <a:lnSpc>
                <a:spcPct val="200000"/>
              </a:lnSpc>
              <a:spcBef>
                <a:spcPts val="0"/>
              </a:spcBef>
              <a:spcAft>
                <a:spcPts val="0"/>
              </a:spcAft>
              <a:buClr>
                <a:srgbClr val="000000"/>
              </a:buClr>
              <a:buSzPts val="1600"/>
              <a:buFont typeface="Arial"/>
              <a:buNone/>
            </a:pPr>
            <a:r>
              <a:rPr b="0" i="0" lang="en" sz="1600" u="none" cap="none" strike="noStrike">
                <a:solidFill>
                  <a:schemeClr val="lt1"/>
                </a:solidFill>
                <a:latin typeface="Comfortaa Medium"/>
                <a:ea typeface="Comfortaa Medium"/>
                <a:cs typeface="Comfortaa Medium"/>
                <a:sym typeface="Comfortaa Medium"/>
              </a:rPr>
              <a:t>Neutral: 2916</a:t>
            </a:r>
            <a:endParaRPr b="0" i="0" sz="1600" u="none" cap="none" strike="noStrike">
              <a:solidFill>
                <a:schemeClr val="lt1"/>
              </a:solidFill>
              <a:latin typeface="Comfortaa Medium"/>
              <a:ea typeface="Comfortaa Medium"/>
              <a:cs typeface="Comfortaa Medium"/>
              <a:sym typeface="Comfortaa Medium"/>
            </a:endParaRPr>
          </a:p>
          <a:p>
            <a:pPr indent="457200" lvl="0" marL="0" marR="0" rtl="0" algn="l">
              <a:lnSpc>
                <a:spcPct val="200000"/>
              </a:lnSpc>
              <a:spcBef>
                <a:spcPts val="0"/>
              </a:spcBef>
              <a:spcAft>
                <a:spcPts val="0"/>
              </a:spcAft>
              <a:buClr>
                <a:srgbClr val="000000"/>
              </a:buClr>
              <a:buSzPts val="1600"/>
              <a:buFont typeface="Arial"/>
              <a:buNone/>
            </a:pPr>
            <a:r>
              <a:rPr b="0" i="0" lang="en" sz="1600" u="none" cap="none" strike="noStrike">
                <a:solidFill>
                  <a:schemeClr val="lt1"/>
                </a:solidFill>
                <a:latin typeface="Comfortaa Medium"/>
                <a:ea typeface="Comfortaa Medium"/>
                <a:cs typeface="Comfortaa Medium"/>
                <a:sym typeface="Comfortaa Medium"/>
              </a:rPr>
              <a:t>Positive: 3000</a:t>
            </a:r>
            <a:endParaRPr b="0" i="0" sz="1000" u="none" cap="none" strike="noStrike">
              <a:solidFill>
                <a:srgbClr val="FFFFFF"/>
              </a:solidFill>
              <a:latin typeface="Comfortaa Medium"/>
              <a:ea typeface="Comfortaa Medium"/>
              <a:cs typeface="Comfortaa Medium"/>
              <a:sym typeface="Comfortaa Medium"/>
            </a:endParaRPr>
          </a:p>
          <a:p>
            <a:pPr indent="0" lvl="0" marL="0" marR="0" rtl="0" algn="l">
              <a:lnSpc>
                <a:spcPct val="200000"/>
              </a:lnSpc>
              <a:spcBef>
                <a:spcPts val="0"/>
              </a:spcBef>
              <a:spcAft>
                <a:spcPts val="0"/>
              </a:spcAft>
              <a:buClr>
                <a:srgbClr val="000000"/>
              </a:buClr>
              <a:buSzPts val="1100"/>
              <a:buFont typeface="Arial"/>
              <a:buNone/>
            </a:pPr>
            <a:r>
              <a:t/>
            </a:r>
            <a:endParaRPr b="0" i="0" sz="1100" u="none" cap="none" strike="noStrike">
              <a:solidFill>
                <a:srgbClr val="FFFFFF"/>
              </a:solidFill>
              <a:latin typeface="Comfortaa Medium"/>
              <a:ea typeface="Comfortaa Medium"/>
              <a:cs typeface="Comfortaa Medium"/>
              <a:sym typeface="Comfortaa Medium"/>
            </a:endParaRPr>
          </a:p>
          <a:p>
            <a:pPr indent="0" lvl="0" marL="457200" marR="0" rtl="0" algn="l">
              <a:lnSpc>
                <a:spcPct val="200000"/>
              </a:lnSpc>
              <a:spcBef>
                <a:spcPts val="0"/>
              </a:spcBef>
              <a:spcAft>
                <a:spcPts val="0"/>
              </a:spcAft>
              <a:buClr>
                <a:srgbClr val="000000"/>
              </a:buClr>
              <a:buSzPts val="1100"/>
              <a:buFont typeface="Arial"/>
              <a:buNone/>
            </a:pPr>
            <a:r>
              <a:t/>
            </a:r>
            <a:endParaRPr b="0" i="0" sz="1100" u="none" cap="none" strike="noStrike">
              <a:solidFill>
                <a:srgbClr val="FFFFFF"/>
              </a:solidFill>
              <a:latin typeface="Comfortaa Medium"/>
              <a:ea typeface="Comfortaa Medium"/>
              <a:cs typeface="Comfortaa Medium"/>
              <a:sym typeface="Comfortaa Medium"/>
            </a:endParaRPr>
          </a:p>
        </p:txBody>
      </p:sp>
      <p:sp>
        <p:nvSpPr>
          <p:cNvPr id="483" name="Google Shape;483;p20"/>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 name="Shape 487"/>
        <p:cNvGrpSpPr/>
        <p:nvPr/>
      </p:nvGrpSpPr>
      <p:grpSpPr>
        <a:xfrm>
          <a:off x="0" y="0"/>
          <a:ext cx="0" cy="0"/>
          <a:chOff x="0" y="0"/>
          <a:chExt cx="0" cy="0"/>
        </a:xfrm>
      </p:grpSpPr>
      <p:sp>
        <p:nvSpPr>
          <p:cNvPr id="488" name="Google Shape;488;p21"/>
          <p:cNvSpPr txBox="1"/>
          <p:nvPr>
            <p:ph type="title"/>
          </p:nvPr>
        </p:nvSpPr>
        <p:spPr>
          <a:xfrm>
            <a:off x="708600" y="539925"/>
            <a:ext cx="7726800" cy="3201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t>Model: Roberta</a:t>
            </a:r>
            <a:endParaRPr/>
          </a:p>
        </p:txBody>
      </p:sp>
      <p:sp>
        <p:nvSpPr>
          <p:cNvPr id="489" name="Google Shape;489;p21"/>
          <p:cNvSpPr txBox="1"/>
          <p:nvPr>
            <p:ph idx="1" type="body"/>
          </p:nvPr>
        </p:nvSpPr>
        <p:spPr>
          <a:xfrm>
            <a:off x="708600" y="1587625"/>
            <a:ext cx="7800300" cy="916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200"/>
              <a:buNone/>
            </a:pPr>
            <a:r>
              <a:rPr lang="en" sz="1600"/>
              <a:t>RoBERTa is a pre-trained language model that can be fine-tuned on specific tasks, where it generates embeddings that can be utilized in further model layers.</a:t>
            </a:r>
            <a:endParaRPr sz="1600"/>
          </a:p>
        </p:txBody>
      </p:sp>
      <p:sp>
        <p:nvSpPr>
          <p:cNvPr id="490" name="Google Shape;490;p21"/>
          <p:cNvSpPr txBox="1"/>
          <p:nvPr>
            <p:ph idx="2" type="subTitle"/>
          </p:nvPr>
        </p:nvSpPr>
        <p:spPr>
          <a:xfrm>
            <a:off x="708600" y="1143661"/>
            <a:ext cx="3044400" cy="302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800"/>
              <a:buNone/>
            </a:pPr>
            <a:r>
              <a:rPr lang="en"/>
              <a:t>What is Roberta:</a:t>
            </a:r>
            <a:endParaRPr/>
          </a:p>
        </p:txBody>
      </p:sp>
      <p:pic>
        <p:nvPicPr>
          <p:cNvPr id="491" name="Google Shape;491;p21"/>
          <p:cNvPicPr preferRelativeResize="0"/>
          <p:nvPr/>
        </p:nvPicPr>
        <p:blipFill rotWithShape="1">
          <a:blip r:embed="rId3">
            <a:alphaModFix/>
          </a:blip>
          <a:srcRect b="0" l="0" r="0" t="0"/>
          <a:stretch/>
        </p:blipFill>
        <p:spPr>
          <a:xfrm>
            <a:off x="1241600" y="2636850"/>
            <a:ext cx="1145900" cy="1145900"/>
          </a:xfrm>
          <a:prstGeom prst="rect">
            <a:avLst/>
          </a:prstGeom>
          <a:noFill/>
          <a:ln>
            <a:noFill/>
          </a:ln>
        </p:spPr>
      </p:pic>
      <p:sp>
        <p:nvSpPr>
          <p:cNvPr id="492" name="Google Shape;492;p21"/>
          <p:cNvSpPr txBox="1"/>
          <p:nvPr/>
        </p:nvSpPr>
        <p:spPr>
          <a:xfrm>
            <a:off x="708600" y="3915475"/>
            <a:ext cx="2211900" cy="831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Arial"/>
                <a:ea typeface="Arial"/>
                <a:cs typeface="Arial"/>
                <a:sym typeface="Arial"/>
              </a:rPr>
              <a:t>RoBERTa is trained on a larger and more diverse dataset than BERT</a:t>
            </a:r>
            <a:endParaRPr b="0" i="0" sz="1400" u="none" cap="none" strike="noStrike">
              <a:solidFill>
                <a:schemeClr val="lt1"/>
              </a:solidFill>
              <a:latin typeface="Arial"/>
              <a:ea typeface="Arial"/>
              <a:cs typeface="Arial"/>
              <a:sym typeface="Arial"/>
            </a:endParaRPr>
          </a:p>
        </p:txBody>
      </p:sp>
      <p:pic>
        <p:nvPicPr>
          <p:cNvPr id="493" name="Google Shape;493;p21"/>
          <p:cNvPicPr preferRelativeResize="0"/>
          <p:nvPr/>
        </p:nvPicPr>
        <p:blipFill rotWithShape="1">
          <a:blip r:embed="rId4">
            <a:alphaModFix/>
          </a:blip>
          <a:srcRect b="0" l="0" r="0" t="0"/>
          <a:stretch/>
        </p:blipFill>
        <p:spPr>
          <a:xfrm>
            <a:off x="3628400" y="2473163"/>
            <a:ext cx="1473275" cy="1473275"/>
          </a:xfrm>
          <a:prstGeom prst="rect">
            <a:avLst/>
          </a:prstGeom>
          <a:noFill/>
          <a:ln>
            <a:noFill/>
          </a:ln>
        </p:spPr>
      </p:pic>
      <p:sp>
        <p:nvSpPr>
          <p:cNvPr id="494" name="Google Shape;494;p21"/>
          <p:cNvSpPr txBox="1"/>
          <p:nvPr/>
        </p:nvSpPr>
        <p:spPr>
          <a:xfrm>
            <a:off x="3259075" y="3915475"/>
            <a:ext cx="2211900" cy="1108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lt1"/>
                </a:solidFill>
                <a:latin typeface="Roboto"/>
                <a:ea typeface="Roboto"/>
                <a:cs typeface="Roboto"/>
                <a:sym typeface="Roboto"/>
              </a:rPr>
              <a:t>RoBERTa eliminates the Next Sentence Prediction task used in BERT, focusing solely on the Masked Language Model task.</a:t>
            </a:r>
            <a:endParaRPr b="0" i="0" sz="1400" u="none" cap="none" strike="noStrike">
              <a:solidFill>
                <a:schemeClr val="lt1"/>
              </a:solidFill>
              <a:latin typeface="Arial"/>
              <a:ea typeface="Arial"/>
              <a:cs typeface="Arial"/>
              <a:sym typeface="Arial"/>
            </a:endParaRPr>
          </a:p>
        </p:txBody>
      </p:sp>
      <p:pic>
        <p:nvPicPr>
          <p:cNvPr id="495" name="Google Shape;495;p21"/>
          <p:cNvPicPr preferRelativeResize="0"/>
          <p:nvPr/>
        </p:nvPicPr>
        <p:blipFill rotWithShape="1">
          <a:blip r:embed="rId5">
            <a:alphaModFix/>
          </a:blip>
          <a:srcRect b="0" l="0" r="0" t="0"/>
          <a:stretch/>
        </p:blipFill>
        <p:spPr>
          <a:xfrm>
            <a:off x="6646700" y="2655713"/>
            <a:ext cx="1108200" cy="1108200"/>
          </a:xfrm>
          <a:prstGeom prst="rect">
            <a:avLst/>
          </a:prstGeom>
          <a:noFill/>
          <a:ln>
            <a:noFill/>
          </a:ln>
        </p:spPr>
      </p:pic>
      <p:sp>
        <p:nvSpPr>
          <p:cNvPr id="496" name="Google Shape;496;p21"/>
          <p:cNvSpPr txBox="1"/>
          <p:nvPr/>
        </p:nvSpPr>
        <p:spPr>
          <a:xfrm>
            <a:off x="6094850" y="3915525"/>
            <a:ext cx="2211900" cy="923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lt1"/>
                </a:solidFill>
                <a:latin typeface="Roboto"/>
                <a:ea typeface="Roboto"/>
                <a:cs typeface="Roboto"/>
                <a:sym typeface="Roboto"/>
              </a:rPr>
              <a:t>RoBERTa uses larger batch sizes and longer training, differing from BERT's original setup.</a:t>
            </a:r>
            <a:endParaRPr b="0" i="0" sz="1400" u="none" cap="none" strike="noStrike">
              <a:solidFill>
                <a:schemeClr val="lt1"/>
              </a:solidFill>
              <a:latin typeface="Arial"/>
              <a:ea typeface="Arial"/>
              <a:cs typeface="Arial"/>
              <a:sym typeface="Arial"/>
            </a:endParaRPr>
          </a:p>
        </p:txBody>
      </p:sp>
      <p:sp>
        <p:nvSpPr>
          <p:cNvPr id="497" name="Google Shape;497;p2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01" name="Shape 501"/>
        <p:cNvGrpSpPr/>
        <p:nvPr/>
      </p:nvGrpSpPr>
      <p:grpSpPr>
        <a:xfrm>
          <a:off x="0" y="0"/>
          <a:ext cx="0" cy="0"/>
          <a:chOff x="0" y="0"/>
          <a:chExt cx="0" cy="0"/>
        </a:xfrm>
      </p:grpSpPr>
      <p:sp>
        <p:nvSpPr>
          <p:cNvPr id="502" name="Google Shape;502;p22"/>
          <p:cNvSpPr txBox="1"/>
          <p:nvPr/>
        </p:nvSpPr>
        <p:spPr>
          <a:xfrm>
            <a:off x="453825" y="329250"/>
            <a:ext cx="8544600" cy="569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500"/>
              <a:buFont typeface="Arial"/>
              <a:buNone/>
            </a:pPr>
            <a:r>
              <a:rPr b="1" i="0" lang="en" sz="2500" u="none" cap="none" strike="noStrike">
                <a:solidFill>
                  <a:schemeClr val="lt1"/>
                </a:solidFill>
                <a:latin typeface="Comfortaa"/>
                <a:ea typeface="Comfortaa"/>
                <a:cs typeface="Comfortaa"/>
                <a:sym typeface="Comfortaa"/>
              </a:rPr>
              <a:t>Model: Roberta</a:t>
            </a:r>
            <a:endParaRPr b="0" i="0" sz="1400" u="none" cap="none" strike="noStrike">
              <a:solidFill>
                <a:srgbClr val="000000"/>
              </a:solidFill>
              <a:latin typeface="Arial"/>
              <a:ea typeface="Arial"/>
              <a:cs typeface="Arial"/>
              <a:sym typeface="Arial"/>
            </a:endParaRPr>
          </a:p>
        </p:txBody>
      </p:sp>
      <p:sp>
        <p:nvSpPr>
          <p:cNvPr id="503" name="Google Shape;503;p22"/>
          <p:cNvSpPr txBox="1"/>
          <p:nvPr/>
        </p:nvSpPr>
        <p:spPr>
          <a:xfrm>
            <a:off x="589100" y="1026925"/>
            <a:ext cx="2438400" cy="444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Comfortaa"/>
              <a:ea typeface="Comfortaa"/>
              <a:cs typeface="Comfortaa"/>
              <a:sym typeface="Comfortaa"/>
            </a:endParaRPr>
          </a:p>
        </p:txBody>
      </p:sp>
      <p:sp>
        <p:nvSpPr>
          <p:cNvPr id="504" name="Google Shape;504;p22"/>
          <p:cNvSpPr txBox="1"/>
          <p:nvPr>
            <p:ph idx="4294967295" type="subTitle"/>
          </p:nvPr>
        </p:nvSpPr>
        <p:spPr>
          <a:xfrm>
            <a:off x="453825" y="1053624"/>
            <a:ext cx="3044400" cy="391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FFFFFF"/>
              </a:buClr>
              <a:buSzPts val="1400"/>
              <a:buFont typeface="Comfortaa"/>
              <a:buNone/>
            </a:pPr>
            <a:r>
              <a:rPr b="1" i="0" lang="en" sz="2100" u="none" cap="none" strike="noStrike">
                <a:solidFill>
                  <a:srgbClr val="FFFFFF"/>
                </a:solidFill>
                <a:latin typeface="Comfortaa"/>
                <a:ea typeface="Comfortaa"/>
                <a:cs typeface="Comfortaa"/>
                <a:sym typeface="Comfortaa"/>
              </a:rPr>
              <a:t>Model Structure:</a:t>
            </a:r>
            <a:endParaRPr b="0" i="0" sz="1400" u="none" cap="none" strike="noStrike">
              <a:solidFill>
                <a:srgbClr val="FFFFFF"/>
              </a:solidFill>
              <a:latin typeface="Comfortaa"/>
              <a:ea typeface="Comfortaa"/>
              <a:cs typeface="Comfortaa"/>
              <a:sym typeface="Comfortaa"/>
            </a:endParaRPr>
          </a:p>
        </p:txBody>
      </p:sp>
      <p:pic>
        <p:nvPicPr>
          <p:cNvPr id="505" name="Google Shape;505;p22"/>
          <p:cNvPicPr preferRelativeResize="0"/>
          <p:nvPr/>
        </p:nvPicPr>
        <p:blipFill rotWithShape="1">
          <a:blip r:embed="rId4">
            <a:alphaModFix/>
          </a:blip>
          <a:srcRect b="0" l="0" r="0" t="0"/>
          <a:stretch/>
        </p:blipFill>
        <p:spPr>
          <a:xfrm>
            <a:off x="152400" y="1624225"/>
            <a:ext cx="8839202" cy="606906"/>
          </a:xfrm>
          <a:prstGeom prst="rect">
            <a:avLst/>
          </a:prstGeom>
          <a:noFill/>
          <a:ln>
            <a:noFill/>
          </a:ln>
        </p:spPr>
      </p:pic>
      <p:sp>
        <p:nvSpPr>
          <p:cNvPr id="506" name="Google Shape;506;p22"/>
          <p:cNvSpPr/>
          <p:nvPr/>
        </p:nvSpPr>
        <p:spPr>
          <a:xfrm>
            <a:off x="1762425" y="2450725"/>
            <a:ext cx="427200" cy="854400"/>
          </a:xfrm>
          <a:prstGeom prst="upArrow">
            <a:avLst>
              <a:gd fmla="val 50000" name="adj1"/>
              <a:gd fmla="val 50000" name="adj2"/>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omfortaa"/>
              <a:ea typeface="Comfortaa"/>
              <a:cs typeface="Comfortaa"/>
              <a:sym typeface="Comfortaa"/>
            </a:endParaRPr>
          </a:p>
        </p:txBody>
      </p:sp>
      <p:sp>
        <p:nvSpPr>
          <p:cNvPr id="507" name="Google Shape;507;p22"/>
          <p:cNvSpPr txBox="1"/>
          <p:nvPr/>
        </p:nvSpPr>
        <p:spPr>
          <a:xfrm>
            <a:off x="1246275" y="3402900"/>
            <a:ext cx="1459500" cy="1450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b="0" i="0" lang="en" sz="1300" u="none" cap="none" strike="noStrike">
                <a:solidFill>
                  <a:schemeClr val="lt1"/>
                </a:solidFill>
                <a:latin typeface="Roboto"/>
                <a:ea typeface="Roboto"/>
                <a:cs typeface="Roboto"/>
                <a:sym typeface="Roboto"/>
              </a:rPr>
              <a:t>Processes the input data using the pre-trained RoBERTa architecture to extract relationships in data</a:t>
            </a:r>
            <a:endParaRPr b="0" i="0" sz="1500" u="none" cap="none" strike="noStrike">
              <a:solidFill>
                <a:schemeClr val="lt1"/>
              </a:solidFill>
              <a:latin typeface="Comfortaa"/>
              <a:ea typeface="Comfortaa"/>
              <a:cs typeface="Comfortaa"/>
              <a:sym typeface="Comfortaa"/>
            </a:endParaRPr>
          </a:p>
        </p:txBody>
      </p:sp>
      <p:sp>
        <p:nvSpPr>
          <p:cNvPr id="508" name="Google Shape;508;p22"/>
          <p:cNvSpPr/>
          <p:nvPr/>
        </p:nvSpPr>
        <p:spPr>
          <a:xfrm>
            <a:off x="3071025" y="2410225"/>
            <a:ext cx="427200" cy="854400"/>
          </a:xfrm>
          <a:prstGeom prst="upArrow">
            <a:avLst>
              <a:gd fmla="val 50000" name="adj1"/>
              <a:gd fmla="val 50000" name="adj2"/>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omfortaa"/>
              <a:ea typeface="Comfortaa"/>
              <a:cs typeface="Comfortaa"/>
              <a:sym typeface="Comfortaa"/>
            </a:endParaRPr>
          </a:p>
        </p:txBody>
      </p:sp>
      <p:sp>
        <p:nvSpPr>
          <p:cNvPr id="509" name="Google Shape;509;p22"/>
          <p:cNvSpPr/>
          <p:nvPr/>
        </p:nvSpPr>
        <p:spPr>
          <a:xfrm>
            <a:off x="4220100" y="2450725"/>
            <a:ext cx="427200" cy="854400"/>
          </a:xfrm>
          <a:prstGeom prst="upArrow">
            <a:avLst>
              <a:gd fmla="val 50000" name="adj1"/>
              <a:gd fmla="val 50000" name="adj2"/>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omfortaa"/>
              <a:ea typeface="Comfortaa"/>
              <a:cs typeface="Comfortaa"/>
              <a:sym typeface="Comfortaa"/>
            </a:endParaRPr>
          </a:p>
        </p:txBody>
      </p:sp>
      <p:sp>
        <p:nvSpPr>
          <p:cNvPr id="510" name="Google Shape;510;p22"/>
          <p:cNvSpPr/>
          <p:nvPr/>
        </p:nvSpPr>
        <p:spPr>
          <a:xfrm>
            <a:off x="6282075" y="2412050"/>
            <a:ext cx="427200" cy="854400"/>
          </a:xfrm>
          <a:prstGeom prst="upArrow">
            <a:avLst>
              <a:gd fmla="val 50000" name="adj1"/>
              <a:gd fmla="val 50000" name="adj2"/>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omfortaa"/>
              <a:ea typeface="Comfortaa"/>
              <a:cs typeface="Comfortaa"/>
              <a:sym typeface="Comfortaa"/>
            </a:endParaRPr>
          </a:p>
        </p:txBody>
      </p:sp>
      <p:sp>
        <p:nvSpPr>
          <p:cNvPr id="511" name="Google Shape;511;p22"/>
          <p:cNvSpPr txBox="1"/>
          <p:nvPr/>
        </p:nvSpPr>
        <p:spPr>
          <a:xfrm>
            <a:off x="2612725" y="3402900"/>
            <a:ext cx="1459500" cy="1085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b="0" i="0" lang="en" sz="1300" u="none" cap="none" strike="noStrike">
                <a:solidFill>
                  <a:schemeClr val="lt1"/>
                </a:solidFill>
                <a:latin typeface="Roboto"/>
                <a:ea typeface="Roboto"/>
                <a:cs typeface="Roboto"/>
                <a:sym typeface="Roboto"/>
              </a:rPr>
              <a:t>The first token contains the aggregated understanding of the sequence.</a:t>
            </a:r>
            <a:endParaRPr b="0" i="0" sz="1500" u="none" cap="none" strike="noStrike">
              <a:solidFill>
                <a:schemeClr val="lt1"/>
              </a:solidFill>
              <a:latin typeface="Comfortaa"/>
              <a:ea typeface="Comfortaa"/>
              <a:cs typeface="Comfortaa"/>
              <a:sym typeface="Comfortaa"/>
            </a:endParaRPr>
          </a:p>
        </p:txBody>
      </p:sp>
      <p:sp>
        <p:nvSpPr>
          <p:cNvPr id="512" name="Google Shape;512;p22"/>
          <p:cNvSpPr txBox="1"/>
          <p:nvPr/>
        </p:nvSpPr>
        <p:spPr>
          <a:xfrm>
            <a:off x="4082550" y="3402900"/>
            <a:ext cx="978900" cy="1450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b="0" i="0" lang="en" sz="1300" u="none" cap="none" strike="noStrike">
                <a:solidFill>
                  <a:schemeClr val="lt1"/>
                </a:solidFill>
                <a:latin typeface="Roboto"/>
                <a:ea typeface="Roboto"/>
                <a:cs typeface="Roboto"/>
                <a:sym typeface="Roboto"/>
              </a:rPr>
              <a:t>A linear layer that further processes the hidden state of the first token.</a:t>
            </a:r>
            <a:endParaRPr b="0" i="0" sz="1300" u="none" cap="none" strike="noStrike">
              <a:solidFill>
                <a:schemeClr val="lt1"/>
              </a:solidFill>
              <a:latin typeface="Roboto"/>
              <a:ea typeface="Roboto"/>
              <a:cs typeface="Roboto"/>
              <a:sym typeface="Roboto"/>
            </a:endParaRPr>
          </a:p>
        </p:txBody>
      </p:sp>
      <p:sp>
        <p:nvSpPr>
          <p:cNvPr id="513" name="Google Shape;513;p22"/>
          <p:cNvSpPr txBox="1"/>
          <p:nvPr/>
        </p:nvSpPr>
        <p:spPr>
          <a:xfrm>
            <a:off x="5800425" y="3447375"/>
            <a:ext cx="1632000" cy="1486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b="0" i="0" lang="en" sz="1300" u="none" cap="none" strike="noStrike">
                <a:solidFill>
                  <a:schemeClr val="lt1"/>
                </a:solidFill>
                <a:latin typeface="Roboto"/>
                <a:ea typeface="Roboto"/>
                <a:cs typeface="Roboto"/>
                <a:sym typeface="Roboto"/>
              </a:rPr>
              <a:t>Implements dropout, a form of regularization. During training, some neuron outputs are randomly ignored.</a:t>
            </a:r>
            <a:endParaRPr b="0" i="0" sz="1300" u="none" cap="none" strike="noStrike">
              <a:solidFill>
                <a:schemeClr val="lt1"/>
              </a:solidFill>
              <a:latin typeface="Roboto"/>
              <a:ea typeface="Roboto"/>
              <a:cs typeface="Roboto"/>
              <a:sym typeface="Roboto"/>
            </a:endParaRPr>
          </a:p>
        </p:txBody>
      </p:sp>
      <p:sp>
        <p:nvSpPr>
          <p:cNvPr id="514" name="Google Shape;514;p22"/>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8" name="Shape 518"/>
        <p:cNvGrpSpPr/>
        <p:nvPr/>
      </p:nvGrpSpPr>
      <p:grpSpPr>
        <a:xfrm>
          <a:off x="0" y="0"/>
          <a:ext cx="0" cy="0"/>
          <a:chOff x="0" y="0"/>
          <a:chExt cx="0" cy="0"/>
        </a:xfrm>
      </p:grpSpPr>
      <p:sp>
        <p:nvSpPr>
          <p:cNvPr id="519" name="Google Shape;519;p23"/>
          <p:cNvSpPr txBox="1"/>
          <p:nvPr>
            <p:ph type="title"/>
          </p:nvPr>
        </p:nvSpPr>
        <p:spPr>
          <a:xfrm>
            <a:off x="708600" y="539925"/>
            <a:ext cx="7726800" cy="3201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400"/>
              <a:buNone/>
            </a:pPr>
            <a:r>
              <a:rPr lang="en"/>
              <a:t>Model: Roberta</a:t>
            </a:r>
            <a:endParaRPr/>
          </a:p>
        </p:txBody>
      </p:sp>
      <p:sp>
        <p:nvSpPr>
          <p:cNvPr id="520" name="Google Shape;520;p23"/>
          <p:cNvSpPr txBox="1"/>
          <p:nvPr>
            <p:ph idx="2" type="subTitle"/>
          </p:nvPr>
        </p:nvSpPr>
        <p:spPr>
          <a:xfrm>
            <a:off x="708600" y="1214211"/>
            <a:ext cx="3044400" cy="302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800"/>
              <a:buNone/>
            </a:pPr>
            <a:r>
              <a:rPr lang="en"/>
              <a:t>Result (accuracy):</a:t>
            </a:r>
            <a:endParaRPr/>
          </a:p>
        </p:txBody>
      </p:sp>
      <p:graphicFrame>
        <p:nvGraphicFramePr>
          <p:cNvPr id="521" name="Google Shape;521;p23"/>
          <p:cNvGraphicFramePr/>
          <p:nvPr/>
        </p:nvGraphicFramePr>
        <p:xfrm>
          <a:off x="708600" y="1871075"/>
          <a:ext cx="3000000" cy="3000000"/>
        </p:xfrm>
        <a:graphic>
          <a:graphicData uri="http://schemas.openxmlformats.org/drawingml/2006/table">
            <a:tbl>
              <a:tblPr>
                <a:noFill/>
                <a:tableStyleId>{FB4520A7-3712-4C12-A090-3D7DDCAE18DA}</a:tableStyleId>
              </a:tblPr>
              <a:tblGrid>
                <a:gridCol w="1809750"/>
                <a:gridCol w="1809750"/>
                <a:gridCol w="1809750"/>
                <a:gridCol w="1809750"/>
              </a:tblGrid>
              <a:tr h="762950">
                <a:tc>
                  <a:txBody>
                    <a:bodyPr/>
                    <a:lstStyle/>
                    <a:p>
                      <a:pPr indent="0" lvl="0" marL="0" marR="0" rtl="0" algn="l">
                        <a:lnSpc>
                          <a:spcPct val="100000"/>
                        </a:lnSpc>
                        <a:spcBef>
                          <a:spcPts val="0"/>
                        </a:spcBef>
                        <a:spcAft>
                          <a:spcPts val="0"/>
                        </a:spcAft>
                        <a:buClr>
                          <a:srgbClr val="000000"/>
                        </a:buClr>
                        <a:buSzPts val="1400"/>
                        <a:buFont typeface="Arial"/>
                        <a:buNone/>
                      </a:pPr>
                      <a:r>
                        <a:t/>
                      </a:r>
                      <a:endParaRPr b="1" sz="1400" u="none" cap="none" strike="noStrike">
                        <a:solidFill>
                          <a:srgbClr val="FFFFFF"/>
                        </a:solidFill>
                        <a:latin typeface="Comfortaa"/>
                        <a:ea typeface="Comfortaa"/>
                        <a:cs typeface="Comfortaa"/>
                        <a:sym typeface="Comfortaa"/>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b="1" lang="en" sz="1400" u="none" cap="none" strike="noStrike">
                          <a:solidFill>
                            <a:srgbClr val="FFFFFF"/>
                          </a:solidFill>
                          <a:latin typeface="Comfortaa"/>
                          <a:ea typeface="Comfortaa"/>
                          <a:cs typeface="Comfortaa"/>
                          <a:sym typeface="Comfortaa"/>
                        </a:rPr>
                        <a:t>Original Dataset</a:t>
                      </a:r>
                      <a:endParaRPr b="1" sz="1400" u="none" cap="none" strike="noStrike">
                        <a:solidFill>
                          <a:srgbClr val="FFFFFF"/>
                        </a:solidFill>
                        <a:latin typeface="Comfortaa"/>
                        <a:ea typeface="Comfortaa"/>
                        <a:cs typeface="Comfortaa"/>
                        <a:sym typeface="Comfortaa"/>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b="1" lang="en" sz="1400" u="none" cap="none" strike="noStrike">
                          <a:solidFill>
                            <a:srgbClr val="FFFFFF"/>
                          </a:solidFill>
                          <a:latin typeface="Comfortaa"/>
                          <a:ea typeface="Comfortaa"/>
                          <a:cs typeface="Comfortaa"/>
                          <a:sym typeface="Comfortaa"/>
                        </a:rPr>
                        <a:t>Augmented Dataset</a:t>
                      </a:r>
                      <a:endParaRPr b="1" sz="1400" u="none" cap="none" strike="noStrike">
                        <a:solidFill>
                          <a:srgbClr val="FFFFFF"/>
                        </a:solidFill>
                        <a:latin typeface="Comfortaa"/>
                        <a:ea typeface="Comfortaa"/>
                        <a:cs typeface="Comfortaa"/>
                        <a:sym typeface="Comfortaa"/>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b="1" lang="en" sz="1400" u="none" cap="none" strike="noStrike">
                          <a:solidFill>
                            <a:srgbClr val="FFFFFF"/>
                          </a:solidFill>
                          <a:latin typeface="Comfortaa"/>
                          <a:ea typeface="Comfortaa"/>
                          <a:cs typeface="Comfortaa"/>
                          <a:sym typeface="Comfortaa"/>
                        </a:rPr>
                        <a:t>Augmented Balanced Dataset</a:t>
                      </a:r>
                      <a:endParaRPr b="1" sz="1400" u="none" cap="none" strike="noStrike">
                        <a:solidFill>
                          <a:srgbClr val="FFFFFF"/>
                        </a:solidFill>
                        <a:latin typeface="Comfortaa"/>
                        <a:ea typeface="Comfortaa"/>
                        <a:cs typeface="Comfortaa"/>
                        <a:sym typeface="Comfortaa"/>
                      </a:endParaRPr>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n" sz="1400" u="none" cap="none" strike="noStrike">
                          <a:solidFill>
                            <a:srgbClr val="FFFFFF"/>
                          </a:solidFill>
                          <a:latin typeface="Comfortaa"/>
                          <a:ea typeface="Comfortaa"/>
                          <a:cs typeface="Comfortaa"/>
                          <a:sym typeface="Comfortaa"/>
                        </a:rPr>
                        <a:t>Attitude</a:t>
                      </a:r>
                      <a:endParaRPr b="1" sz="1400" u="none" cap="none" strike="noStrike">
                        <a:solidFill>
                          <a:srgbClr val="FFFFFF"/>
                        </a:solidFill>
                        <a:latin typeface="Comfortaa"/>
                        <a:ea typeface="Comfortaa"/>
                        <a:cs typeface="Comfortaa"/>
                        <a:sym typeface="Comfortaa"/>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b="1" lang="en" sz="1400" u="none" cap="none" strike="noStrike">
                          <a:solidFill>
                            <a:srgbClr val="FFFFFF"/>
                          </a:solidFill>
                          <a:latin typeface="Comfortaa"/>
                          <a:ea typeface="Comfortaa"/>
                          <a:cs typeface="Comfortaa"/>
                          <a:sym typeface="Comfortaa"/>
                        </a:rPr>
                        <a:t>70.34%</a:t>
                      </a:r>
                      <a:endParaRPr b="1" sz="1400" u="none" cap="none" strike="noStrike">
                        <a:solidFill>
                          <a:srgbClr val="FFFFFF"/>
                        </a:solidFill>
                        <a:latin typeface="Comfortaa"/>
                        <a:ea typeface="Comfortaa"/>
                        <a:cs typeface="Comfortaa"/>
                        <a:sym typeface="Comfortaa"/>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b="1" lang="en" sz="1400" u="none" cap="none" strike="noStrike">
                          <a:solidFill>
                            <a:srgbClr val="FFFFFF"/>
                          </a:solidFill>
                          <a:latin typeface="Comfortaa"/>
                          <a:ea typeface="Comfortaa"/>
                          <a:cs typeface="Comfortaa"/>
                          <a:sym typeface="Comfortaa"/>
                        </a:rPr>
                        <a:t>69.54%</a:t>
                      </a:r>
                      <a:endParaRPr b="1" sz="1400" u="none" cap="none" strike="noStrike">
                        <a:solidFill>
                          <a:srgbClr val="FFFFFF"/>
                        </a:solidFill>
                        <a:latin typeface="Comfortaa"/>
                        <a:ea typeface="Comfortaa"/>
                        <a:cs typeface="Comfortaa"/>
                        <a:sym typeface="Comfortaa"/>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b="1" lang="en" sz="1400" u="none" cap="none" strike="noStrike">
                          <a:solidFill>
                            <a:srgbClr val="FFFFFF"/>
                          </a:solidFill>
                          <a:latin typeface="Comfortaa"/>
                          <a:ea typeface="Comfortaa"/>
                          <a:cs typeface="Comfortaa"/>
                          <a:sym typeface="Comfortaa"/>
                        </a:rPr>
                        <a:t>71.79%</a:t>
                      </a:r>
                      <a:endParaRPr b="1" sz="1400" u="none" cap="none" strike="noStrike">
                        <a:solidFill>
                          <a:srgbClr val="FFFFFF"/>
                        </a:solidFill>
                        <a:latin typeface="Comfortaa"/>
                        <a:ea typeface="Comfortaa"/>
                        <a:cs typeface="Comfortaa"/>
                        <a:sym typeface="Comfortaa"/>
                      </a:endParaRPr>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n" sz="1400" u="none" cap="none" strike="noStrike">
                          <a:solidFill>
                            <a:srgbClr val="FFFFFF"/>
                          </a:solidFill>
                          <a:latin typeface="Comfortaa"/>
                          <a:ea typeface="Comfortaa"/>
                          <a:cs typeface="Comfortaa"/>
                          <a:sym typeface="Comfortaa"/>
                        </a:rPr>
                        <a:t>User_or_not</a:t>
                      </a:r>
                      <a:endParaRPr b="1" sz="1400" u="none" cap="none" strike="noStrike">
                        <a:solidFill>
                          <a:srgbClr val="FFFFFF"/>
                        </a:solidFill>
                        <a:latin typeface="Comfortaa"/>
                        <a:ea typeface="Comfortaa"/>
                        <a:cs typeface="Comfortaa"/>
                        <a:sym typeface="Comfortaa"/>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b="1" lang="en" sz="1400" u="none" cap="none" strike="noStrike">
                          <a:solidFill>
                            <a:srgbClr val="FFFFFF"/>
                          </a:solidFill>
                          <a:latin typeface="Comfortaa"/>
                          <a:ea typeface="Comfortaa"/>
                          <a:cs typeface="Comfortaa"/>
                          <a:sym typeface="Comfortaa"/>
                        </a:rPr>
                        <a:t>79.78%</a:t>
                      </a:r>
                      <a:endParaRPr b="1" sz="1400" u="none" cap="none" strike="noStrike">
                        <a:solidFill>
                          <a:srgbClr val="FFFFFF"/>
                        </a:solidFill>
                        <a:latin typeface="Comfortaa"/>
                        <a:ea typeface="Comfortaa"/>
                        <a:cs typeface="Comfortaa"/>
                        <a:sym typeface="Comfortaa"/>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b="1" sz="1400" u="none" cap="none" strike="noStrike">
                        <a:solidFill>
                          <a:srgbClr val="FFFFFF"/>
                        </a:solidFill>
                        <a:latin typeface="Comfortaa"/>
                        <a:ea typeface="Comfortaa"/>
                        <a:cs typeface="Comfortaa"/>
                        <a:sym typeface="Comfortaa"/>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b="1" sz="1400" u="none" cap="none" strike="noStrike">
                        <a:solidFill>
                          <a:srgbClr val="FFFFFF"/>
                        </a:solidFill>
                        <a:latin typeface="Comfortaa"/>
                        <a:ea typeface="Comfortaa"/>
                        <a:cs typeface="Comfortaa"/>
                        <a:sym typeface="Comfortaa"/>
                      </a:endParaRPr>
                    </a:p>
                  </a:txBody>
                  <a:tcPr marT="91425" marB="91425" marR="91425" marL="91425"/>
                </a:tc>
              </a:tr>
            </a:tbl>
          </a:graphicData>
        </a:graphic>
      </p:graphicFrame>
      <p:sp>
        <p:nvSpPr>
          <p:cNvPr id="522" name="Google Shape;522;p23"/>
          <p:cNvSpPr txBox="1"/>
          <p:nvPr/>
        </p:nvSpPr>
        <p:spPr>
          <a:xfrm>
            <a:off x="708600" y="3696550"/>
            <a:ext cx="7239000" cy="11214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00000"/>
              </a:lnSpc>
              <a:spcBef>
                <a:spcPts val="0"/>
              </a:spcBef>
              <a:spcAft>
                <a:spcPts val="0"/>
              </a:spcAft>
              <a:buClr>
                <a:srgbClr val="FFFFFF"/>
              </a:buClr>
              <a:buSzPts val="1400"/>
              <a:buFont typeface="Comfortaa"/>
              <a:buChar char="●"/>
            </a:pPr>
            <a:r>
              <a:rPr b="0" i="0" lang="en" sz="1400" u="none" cap="none" strike="noStrike">
                <a:solidFill>
                  <a:srgbClr val="FFFFFF"/>
                </a:solidFill>
                <a:latin typeface="Comfortaa"/>
                <a:ea typeface="Comfortaa"/>
                <a:cs typeface="Comfortaa"/>
                <a:sym typeface="Comfortaa"/>
              </a:rPr>
              <a:t>RoBERTa model is not as good as expected and does not meet the 80% standard</a:t>
            </a:r>
            <a:endParaRPr b="0" i="0" sz="1400" u="none" cap="none" strike="noStrike">
              <a:solidFill>
                <a:srgbClr val="FFFFFF"/>
              </a:solidFill>
              <a:latin typeface="Comfortaa"/>
              <a:ea typeface="Comfortaa"/>
              <a:cs typeface="Comfortaa"/>
              <a:sym typeface="Comfortaa"/>
            </a:endParaRPr>
          </a:p>
          <a:p>
            <a:pPr indent="-317500" lvl="0" marL="457200" marR="0" rtl="0" algn="l">
              <a:lnSpc>
                <a:spcPct val="100000"/>
              </a:lnSpc>
              <a:spcBef>
                <a:spcPts val="0"/>
              </a:spcBef>
              <a:spcAft>
                <a:spcPts val="0"/>
              </a:spcAft>
              <a:buClr>
                <a:srgbClr val="FFFFFF"/>
              </a:buClr>
              <a:buSzPts val="1400"/>
              <a:buFont typeface="Comfortaa"/>
              <a:buChar char="●"/>
            </a:pPr>
            <a:r>
              <a:rPr b="0" i="0" lang="en" sz="1400" u="none" cap="none" strike="noStrike">
                <a:solidFill>
                  <a:srgbClr val="FFFFFF"/>
                </a:solidFill>
                <a:latin typeface="Comfortaa"/>
                <a:ea typeface="Comfortaa"/>
                <a:cs typeface="Comfortaa"/>
                <a:sym typeface="Comfortaa"/>
              </a:rPr>
              <a:t>We also adjusted the structure of the model, e.g., adding different neural network structures, but there was not a great deal of improvement</a:t>
            </a:r>
            <a:endParaRPr b="0" i="0" sz="1400" u="none" cap="none" strike="noStrike">
              <a:solidFill>
                <a:srgbClr val="FFFFFF"/>
              </a:solidFill>
              <a:latin typeface="Comfortaa"/>
              <a:ea typeface="Comfortaa"/>
              <a:cs typeface="Comfortaa"/>
              <a:sym typeface="Comfortaa"/>
            </a:endParaRPr>
          </a:p>
        </p:txBody>
      </p:sp>
      <p:pic>
        <p:nvPicPr>
          <p:cNvPr id="523" name="Google Shape;523;p23"/>
          <p:cNvPicPr preferRelativeResize="0"/>
          <p:nvPr/>
        </p:nvPicPr>
        <p:blipFill rotWithShape="1">
          <a:blip r:embed="rId3">
            <a:alphaModFix/>
          </a:blip>
          <a:srcRect b="0" l="0" r="0" t="0"/>
          <a:stretch/>
        </p:blipFill>
        <p:spPr>
          <a:xfrm>
            <a:off x="5022592" y="68175"/>
            <a:ext cx="2311775" cy="1731075"/>
          </a:xfrm>
          <a:prstGeom prst="rect">
            <a:avLst/>
          </a:prstGeom>
          <a:noFill/>
          <a:ln>
            <a:noFill/>
          </a:ln>
        </p:spPr>
      </p:pic>
      <p:sp>
        <p:nvSpPr>
          <p:cNvPr id="524" name="Google Shape;524;p2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28" name="Shape 528"/>
        <p:cNvGrpSpPr/>
        <p:nvPr/>
      </p:nvGrpSpPr>
      <p:grpSpPr>
        <a:xfrm>
          <a:off x="0" y="0"/>
          <a:ext cx="0" cy="0"/>
          <a:chOff x="0" y="0"/>
          <a:chExt cx="0" cy="0"/>
        </a:xfrm>
      </p:grpSpPr>
      <p:sp>
        <p:nvSpPr>
          <p:cNvPr id="529" name="Google Shape;529;p24"/>
          <p:cNvSpPr txBox="1"/>
          <p:nvPr>
            <p:ph type="title"/>
          </p:nvPr>
        </p:nvSpPr>
        <p:spPr>
          <a:xfrm>
            <a:off x="346700" y="153325"/>
            <a:ext cx="8442900" cy="1668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4800"/>
              <a:buNone/>
            </a:pPr>
            <a:r>
              <a:rPr lang="en" sz="4000"/>
              <a:t>Model: Llama 2</a:t>
            </a:r>
            <a:endParaRPr sz="4000"/>
          </a:p>
        </p:txBody>
      </p:sp>
      <p:pic>
        <p:nvPicPr>
          <p:cNvPr id="530" name="Google Shape;530;p24"/>
          <p:cNvPicPr preferRelativeResize="0"/>
          <p:nvPr/>
        </p:nvPicPr>
        <p:blipFill rotWithShape="1">
          <a:blip r:embed="rId4">
            <a:alphaModFix/>
          </a:blip>
          <a:srcRect b="0" l="0" r="0" t="0"/>
          <a:stretch/>
        </p:blipFill>
        <p:spPr>
          <a:xfrm>
            <a:off x="346700" y="1518750"/>
            <a:ext cx="4603239" cy="2588651"/>
          </a:xfrm>
          <a:prstGeom prst="rect">
            <a:avLst/>
          </a:prstGeom>
          <a:noFill/>
          <a:ln>
            <a:noFill/>
          </a:ln>
        </p:spPr>
      </p:pic>
      <p:sp>
        <p:nvSpPr>
          <p:cNvPr id="531" name="Google Shape;531;p24"/>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5" name="Shape 535"/>
        <p:cNvGrpSpPr/>
        <p:nvPr/>
      </p:nvGrpSpPr>
      <p:grpSpPr>
        <a:xfrm>
          <a:off x="0" y="0"/>
          <a:ext cx="0" cy="0"/>
          <a:chOff x="0" y="0"/>
          <a:chExt cx="0" cy="0"/>
        </a:xfrm>
      </p:grpSpPr>
      <p:sp>
        <p:nvSpPr>
          <p:cNvPr id="536" name="Google Shape;536;p25"/>
          <p:cNvSpPr txBox="1"/>
          <p:nvPr>
            <p:ph type="title"/>
          </p:nvPr>
        </p:nvSpPr>
        <p:spPr>
          <a:xfrm>
            <a:off x="391600" y="539925"/>
            <a:ext cx="7726800" cy="3201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400"/>
              <a:buNone/>
            </a:pPr>
            <a:r>
              <a:rPr lang="en"/>
              <a:t>Model: Llama 2</a:t>
            </a:r>
            <a:endParaRPr/>
          </a:p>
        </p:txBody>
      </p:sp>
      <p:sp>
        <p:nvSpPr>
          <p:cNvPr id="537" name="Google Shape;537;p25"/>
          <p:cNvSpPr txBox="1"/>
          <p:nvPr>
            <p:ph idx="1" type="body"/>
          </p:nvPr>
        </p:nvSpPr>
        <p:spPr>
          <a:xfrm>
            <a:off x="258650" y="992400"/>
            <a:ext cx="4313400" cy="3967800"/>
          </a:xfrm>
          <a:prstGeom prst="rect">
            <a:avLst/>
          </a:prstGeom>
          <a:noFill/>
          <a:ln>
            <a:noFill/>
          </a:ln>
        </p:spPr>
        <p:txBody>
          <a:bodyPr anchorCtr="0" anchor="t" bIns="91425" lIns="91425" spcFirstLastPara="1" rIns="91425" wrap="square" tIns="91425">
            <a:noAutofit/>
          </a:bodyPr>
          <a:lstStyle/>
          <a:p>
            <a:pPr indent="-330200" lvl="0" marL="457200" rtl="0" algn="l">
              <a:lnSpc>
                <a:spcPct val="100000"/>
              </a:lnSpc>
              <a:spcBef>
                <a:spcPts val="0"/>
              </a:spcBef>
              <a:spcAft>
                <a:spcPts val="0"/>
              </a:spcAft>
              <a:buSzPts val="1600"/>
              <a:buChar char="●"/>
            </a:pPr>
            <a:r>
              <a:rPr b="1" lang="en" sz="1500">
                <a:latin typeface="Roboto"/>
                <a:ea typeface="Roboto"/>
                <a:cs typeface="Roboto"/>
                <a:sym typeface="Roboto"/>
              </a:rPr>
              <a:t>Model Architecture and Versions:</a:t>
            </a:r>
            <a:r>
              <a:rPr lang="en">
                <a:latin typeface="Roboto"/>
                <a:ea typeface="Roboto"/>
                <a:cs typeface="Roboto"/>
                <a:sym typeface="Roboto"/>
              </a:rPr>
              <a:t> Llama2 is an autoregressive transformer-based language model. It comes in different versions with varying parameters: 7 billion, 13 billion, and 70 billion. We used 7b version.</a:t>
            </a:r>
            <a:endParaRPr>
              <a:latin typeface="Roboto"/>
              <a:ea typeface="Roboto"/>
              <a:cs typeface="Roboto"/>
              <a:sym typeface="Roboto"/>
            </a:endParaRPr>
          </a:p>
          <a:p>
            <a:pPr indent="0" lvl="0" marL="0" rtl="0" algn="l">
              <a:lnSpc>
                <a:spcPct val="100000"/>
              </a:lnSpc>
              <a:spcBef>
                <a:spcPts val="0"/>
              </a:spcBef>
              <a:spcAft>
                <a:spcPts val="0"/>
              </a:spcAft>
              <a:buSzPts val="1200"/>
              <a:buNone/>
            </a:pPr>
            <a:r>
              <a:t/>
            </a:r>
            <a:endParaRPr>
              <a:latin typeface="Roboto"/>
              <a:ea typeface="Roboto"/>
              <a:cs typeface="Roboto"/>
              <a:sym typeface="Roboto"/>
            </a:endParaRPr>
          </a:p>
          <a:p>
            <a:pPr indent="-330200" lvl="0" marL="457200" rtl="0" algn="l">
              <a:lnSpc>
                <a:spcPct val="100000"/>
              </a:lnSpc>
              <a:spcBef>
                <a:spcPts val="0"/>
              </a:spcBef>
              <a:spcAft>
                <a:spcPts val="0"/>
              </a:spcAft>
              <a:buClr>
                <a:schemeClr val="lt1"/>
              </a:buClr>
              <a:buSzPts val="1600"/>
              <a:buChar char="●"/>
            </a:pPr>
            <a:r>
              <a:rPr b="1" lang="en" sz="1500">
                <a:latin typeface="Roboto"/>
                <a:ea typeface="Roboto"/>
                <a:cs typeface="Roboto"/>
                <a:sym typeface="Roboto"/>
              </a:rPr>
              <a:t>Training and Data:</a:t>
            </a:r>
            <a:r>
              <a:rPr lang="en">
                <a:latin typeface="Roboto"/>
                <a:ea typeface="Roboto"/>
                <a:cs typeface="Roboto"/>
                <a:sym typeface="Roboto"/>
              </a:rPr>
              <a:t> The model was trained on 2 trillion tokens from publicly available online data sources.</a:t>
            </a:r>
            <a:endParaRPr>
              <a:latin typeface="Roboto"/>
              <a:ea typeface="Roboto"/>
              <a:cs typeface="Roboto"/>
              <a:sym typeface="Roboto"/>
            </a:endParaRPr>
          </a:p>
          <a:p>
            <a:pPr indent="0" lvl="0" marL="457200" rtl="0" algn="l">
              <a:lnSpc>
                <a:spcPct val="100000"/>
              </a:lnSpc>
              <a:spcBef>
                <a:spcPts val="0"/>
              </a:spcBef>
              <a:spcAft>
                <a:spcPts val="0"/>
              </a:spcAft>
              <a:buSzPts val="1200"/>
              <a:buNone/>
            </a:pPr>
            <a:r>
              <a:t/>
            </a:r>
            <a:endParaRPr>
              <a:latin typeface="Roboto"/>
              <a:ea typeface="Roboto"/>
              <a:cs typeface="Roboto"/>
              <a:sym typeface="Roboto"/>
            </a:endParaRPr>
          </a:p>
          <a:p>
            <a:pPr indent="-330200" lvl="0" marL="457200" rtl="0" algn="l">
              <a:lnSpc>
                <a:spcPct val="100000"/>
              </a:lnSpc>
              <a:spcBef>
                <a:spcPts val="0"/>
              </a:spcBef>
              <a:spcAft>
                <a:spcPts val="0"/>
              </a:spcAft>
              <a:buSzPts val="1600"/>
              <a:buFont typeface="Roboto"/>
              <a:buChar char="●"/>
            </a:pPr>
            <a:r>
              <a:rPr b="1" lang="en" sz="1500">
                <a:latin typeface="Roboto"/>
                <a:ea typeface="Roboto"/>
                <a:cs typeface="Roboto"/>
                <a:sym typeface="Roboto"/>
              </a:rPr>
              <a:t>Performance and Benchmarks: </a:t>
            </a:r>
            <a:r>
              <a:rPr lang="en">
                <a:latin typeface="Roboto"/>
                <a:ea typeface="Roboto"/>
                <a:cs typeface="Roboto"/>
                <a:sym typeface="Roboto"/>
              </a:rPr>
              <a:t>Llama 2 excels in various benchmarks like AGIEval, MMLU, and Winogrande, surpassing other models in reasoning and comprehension</a:t>
            </a:r>
            <a:endParaRPr>
              <a:latin typeface="Roboto"/>
              <a:ea typeface="Roboto"/>
              <a:cs typeface="Roboto"/>
              <a:sym typeface="Roboto"/>
            </a:endParaRPr>
          </a:p>
          <a:p>
            <a:pPr indent="0" lvl="0" marL="457200" rtl="0" algn="l">
              <a:lnSpc>
                <a:spcPct val="100000"/>
              </a:lnSpc>
              <a:spcBef>
                <a:spcPts val="0"/>
              </a:spcBef>
              <a:spcAft>
                <a:spcPts val="0"/>
              </a:spcAft>
              <a:buSzPts val="1200"/>
              <a:buNone/>
            </a:pPr>
            <a:r>
              <a:t/>
            </a:r>
            <a:endParaRPr>
              <a:latin typeface="Roboto"/>
              <a:ea typeface="Roboto"/>
              <a:cs typeface="Roboto"/>
              <a:sym typeface="Roboto"/>
            </a:endParaRPr>
          </a:p>
          <a:p>
            <a:pPr indent="-330200" lvl="0" marL="457200" rtl="0" algn="l">
              <a:lnSpc>
                <a:spcPct val="100000"/>
              </a:lnSpc>
              <a:spcBef>
                <a:spcPts val="0"/>
              </a:spcBef>
              <a:spcAft>
                <a:spcPts val="0"/>
              </a:spcAft>
              <a:buSzPts val="1600"/>
              <a:buFont typeface="Roboto"/>
              <a:buChar char="●"/>
            </a:pPr>
            <a:r>
              <a:rPr b="1" lang="en" sz="1500">
                <a:latin typeface="Roboto"/>
                <a:ea typeface="Roboto"/>
                <a:cs typeface="Roboto"/>
                <a:sym typeface="Roboto"/>
              </a:rPr>
              <a:t>Licensing and Access:</a:t>
            </a:r>
            <a:r>
              <a:rPr lang="en" sz="1200">
                <a:solidFill>
                  <a:srgbClr val="374151"/>
                </a:solidFill>
                <a:latin typeface="Roboto"/>
                <a:ea typeface="Roboto"/>
                <a:cs typeface="Roboto"/>
                <a:sym typeface="Roboto"/>
              </a:rPr>
              <a:t> </a:t>
            </a:r>
            <a:r>
              <a:rPr lang="en">
                <a:latin typeface="Roboto"/>
                <a:ea typeface="Roboto"/>
                <a:cs typeface="Roboto"/>
                <a:sym typeface="Roboto"/>
              </a:rPr>
              <a:t>The model is available under a custom commercial license</a:t>
            </a:r>
            <a:endParaRPr>
              <a:latin typeface="Roboto"/>
              <a:ea typeface="Roboto"/>
              <a:cs typeface="Roboto"/>
              <a:sym typeface="Roboto"/>
            </a:endParaRPr>
          </a:p>
        </p:txBody>
      </p:sp>
      <p:pic>
        <p:nvPicPr>
          <p:cNvPr id="538" name="Google Shape;538;p25"/>
          <p:cNvPicPr preferRelativeResize="0"/>
          <p:nvPr/>
        </p:nvPicPr>
        <p:blipFill rotWithShape="1">
          <a:blip r:embed="rId3">
            <a:alphaModFix/>
          </a:blip>
          <a:srcRect b="0" l="0" r="0" t="0"/>
          <a:stretch/>
        </p:blipFill>
        <p:spPr>
          <a:xfrm>
            <a:off x="4808850" y="1142550"/>
            <a:ext cx="4121799" cy="3297425"/>
          </a:xfrm>
          <a:prstGeom prst="rect">
            <a:avLst/>
          </a:prstGeom>
          <a:noFill/>
          <a:ln>
            <a:noFill/>
          </a:ln>
        </p:spPr>
      </p:pic>
      <p:sp>
        <p:nvSpPr>
          <p:cNvPr id="539" name="Google Shape;539;p25"/>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3" name="Shape 543"/>
        <p:cNvGrpSpPr/>
        <p:nvPr/>
      </p:nvGrpSpPr>
      <p:grpSpPr>
        <a:xfrm>
          <a:off x="0" y="0"/>
          <a:ext cx="0" cy="0"/>
          <a:chOff x="0" y="0"/>
          <a:chExt cx="0" cy="0"/>
        </a:xfrm>
      </p:grpSpPr>
      <p:sp>
        <p:nvSpPr>
          <p:cNvPr id="544" name="Google Shape;544;p26"/>
          <p:cNvSpPr txBox="1"/>
          <p:nvPr>
            <p:ph type="title"/>
          </p:nvPr>
        </p:nvSpPr>
        <p:spPr>
          <a:xfrm>
            <a:off x="708600" y="539925"/>
            <a:ext cx="7726800" cy="3201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t>Model: Llama 2</a:t>
            </a:r>
            <a:endParaRPr/>
          </a:p>
        </p:txBody>
      </p:sp>
      <p:sp>
        <p:nvSpPr>
          <p:cNvPr id="545" name="Google Shape;545;p26"/>
          <p:cNvSpPr txBox="1"/>
          <p:nvPr>
            <p:ph idx="2" type="subTitle"/>
          </p:nvPr>
        </p:nvSpPr>
        <p:spPr>
          <a:xfrm>
            <a:off x="708600" y="1143650"/>
            <a:ext cx="4089600" cy="302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800"/>
              <a:buNone/>
            </a:pPr>
            <a:r>
              <a:rPr lang="en"/>
              <a:t>Fine-tuning:</a:t>
            </a:r>
            <a:endParaRPr/>
          </a:p>
        </p:txBody>
      </p:sp>
      <p:sp>
        <p:nvSpPr>
          <p:cNvPr id="546" name="Google Shape;546;p26"/>
          <p:cNvSpPr txBox="1"/>
          <p:nvPr/>
        </p:nvSpPr>
        <p:spPr>
          <a:xfrm>
            <a:off x="250950" y="1569750"/>
            <a:ext cx="4698600" cy="3479400"/>
          </a:xfrm>
          <a:prstGeom prst="rect">
            <a:avLst/>
          </a:prstGeom>
          <a:noFill/>
          <a:ln>
            <a:noFill/>
          </a:ln>
        </p:spPr>
        <p:txBody>
          <a:bodyPr anchorCtr="0" anchor="t" bIns="91425" lIns="91425" spcFirstLastPara="1" rIns="91425" wrap="square" tIns="91425">
            <a:noAutofit/>
          </a:bodyPr>
          <a:lstStyle/>
          <a:p>
            <a:pPr indent="457200" lvl="0" marL="0" marR="0" rtl="0" algn="l">
              <a:lnSpc>
                <a:spcPct val="100000"/>
              </a:lnSpc>
              <a:spcBef>
                <a:spcPts val="0"/>
              </a:spcBef>
              <a:spcAft>
                <a:spcPts val="0"/>
              </a:spcAft>
              <a:buClr>
                <a:srgbClr val="000000"/>
              </a:buClr>
              <a:buSzPts val="1600"/>
              <a:buFont typeface="Arial"/>
              <a:buNone/>
            </a:pPr>
            <a:r>
              <a:rPr b="1" i="0" lang="en" sz="1600" u="none" cap="none" strike="noStrike">
                <a:solidFill>
                  <a:schemeClr val="lt1"/>
                </a:solidFill>
                <a:latin typeface="Comfortaa"/>
                <a:ea typeface="Comfortaa"/>
                <a:cs typeface="Comfortaa"/>
                <a:sym typeface="Comfortaa"/>
              </a:rPr>
              <a:t>PEFT (LoRA)</a:t>
            </a:r>
            <a:endParaRPr b="1" i="0" sz="1600" u="none" cap="none" strike="noStrike">
              <a:solidFill>
                <a:schemeClr val="lt1"/>
              </a:solidFill>
              <a:latin typeface="Comfortaa"/>
              <a:ea typeface="Comfortaa"/>
              <a:cs typeface="Comfortaa"/>
              <a:sym typeface="Comfortaa"/>
            </a:endParaRPr>
          </a:p>
          <a:p>
            <a:pPr indent="-317500" lvl="0" marL="457200" marR="0" rtl="0" algn="l">
              <a:lnSpc>
                <a:spcPct val="100000"/>
              </a:lnSpc>
              <a:spcBef>
                <a:spcPts val="0"/>
              </a:spcBef>
              <a:spcAft>
                <a:spcPts val="0"/>
              </a:spcAft>
              <a:buClr>
                <a:schemeClr val="lt1"/>
              </a:buClr>
              <a:buSzPts val="1400"/>
              <a:buFont typeface="Roboto"/>
              <a:buChar char="●"/>
            </a:pPr>
            <a:r>
              <a:rPr b="1" i="0" lang="en" sz="1500" u="none" cap="none" strike="noStrike">
                <a:solidFill>
                  <a:schemeClr val="lt1"/>
                </a:solidFill>
                <a:latin typeface="Roboto"/>
                <a:ea typeface="Roboto"/>
                <a:cs typeface="Roboto"/>
                <a:sym typeface="Roboto"/>
              </a:rPr>
              <a:t>Concept of LoRA:</a:t>
            </a:r>
            <a:r>
              <a:rPr b="0" i="0" lang="en" sz="1400" u="none" cap="none" strike="noStrike">
                <a:solidFill>
                  <a:schemeClr val="lt1"/>
                </a:solidFill>
                <a:latin typeface="Roboto"/>
                <a:ea typeface="Roboto"/>
                <a:cs typeface="Roboto"/>
                <a:sym typeface="Roboto"/>
              </a:rPr>
              <a:t> LoRA is a method for fine-tuning large pre-trained models, especially in natural language processing, by adding low-rank matrices to the model's weights.</a:t>
            </a:r>
            <a:endParaRPr b="0" i="0" sz="1400" u="none" cap="none" strike="noStrike">
              <a:solidFill>
                <a:schemeClr val="lt1"/>
              </a:solidFill>
              <a:latin typeface="Roboto"/>
              <a:ea typeface="Roboto"/>
              <a:cs typeface="Roboto"/>
              <a:sym typeface="Roboto"/>
            </a:endParaRPr>
          </a:p>
          <a:p>
            <a:pPr indent="-317500" lvl="0" marL="457200" marR="0" rtl="0" algn="l">
              <a:lnSpc>
                <a:spcPct val="100000"/>
              </a:lnSpc>
              <a:spcBef>
                <a:spcPts val="0"/>
              </a:spcBef>
              <a:spcAft>
                <a:spcPts val="0"/>
              </a:spcAft>
              <a:buClr>
                <a:schemeClr val="lt1"/>
              </a:buClr>
              <a:buSzPts val="1400"/>
              <a:buFont typeface="Roboto"/>
              <a:buChar char="●"/>
            </a:pPr>
            <a:r>
              <a:rPr b="1" i="0" lang="en" sz="1500" u="none" cap="none" strike="noStrike">
                <a:solidFill>
                  <a:schemeClr val="lt1"/>
                </a:solidFill>
                <a:latin typeface="Roboto"/>
                <a:ea typeface="Roboto"/>
                <a:cs typeface="Roboto"/>
                <a:sym typeface="Roboto"/>
              </a:rPr>
              <a:t>Low-Rank Matrices:</a:t>
            </a:r>
            <a:r>
              <a:rPr b="0" i="0" lang="en" sz="1400" u="none" cap="none" strike="noStrike">
                <a:solidFill>
                  <a:schemeClr val="lt1"/>
                </a:solidFill>
                <a:latin typeface="Roboto"/>
                <a:ea typeface="Roboto"/>
                <a:cs typeface="Roboto"/>
                <a:sym typeface="Roboto"/>
              </a:rPr>
              <a:t> These matrices are smaller in size (low-rank) compared to the original model weights, enabling efficient parameter modification without the need to adjust the entire model.</a:t>
            </a:r>
            <a:endParaRPr b="0" i="0" sz="1400" u="none" cap="none" strike="noStrike">
              <a:solidFill>
                <a:schemeClr val="lt1"/>
              </a:solidFill>
              <a:latin typeface="Roboto"/>
              <a:ea typeface="Roboto"/>
              <a:cs typeface="Roboto"/>
              <a:sym typeface="Roboto"/>
            </a:endParaRPr>
          </a:p>
          <a:p>
            <a:pPr indent="-317500" lvl="0" marL="457200" marR="0" rtl="0" algn="l">
              <a:lnSpc>
                <a:spcPct val="100000"/>
              </a:lnSpc>
              <a:spcBef>
                <a:spcPts val="0"/>
              </a:spcBef>
              <a:spcAft>
                <a:spcPts val="0"/>
              </a:spcAft>
              <a:buClr>
                <a:schemeClr val="lt1"/>
              </a:buClr>
              <a:buSzPts val="1400"/>
              <a:buFont typeface="Roboto"/>
              <a:buChar char="●"/>
            </a:pPr>
            <a:r>
              <a:rPr b="1" i="0" lang="en" sz="1500" u="none" cap="none" strike="noStrike">
                <a:solidFill>
                  <a:schemeClr val="lt1"/>
                </a:solidFill>
                <a:latin typeface="Roboto"/>
                <a:ea typeface="Roboto"/>
                <a:cs typeface="Roboto"/>
                <a:sym typeface="Roboto"/>
              </a:rPr>
              <a:t>Integration with Pre-trained Weights:</a:t>
            </a:r>
            <a:r>
              <a:rPr b="0" i="0" lang="en" sz="1400" u="none" cap="none" strike="noStrike">
                <a:solidFill>
                  <a:schemeClr val="lt1"/>
                </a:solidFill>
                <a:latin typeface="Roboto"/>
                <a:ea typeface="Roboto"/>
                <a:cs typeface="Roboto"/>
                <a:sym typeface="Roboto"/>
              </a:rPr>
              <a:t> Instead of replacing the original weights, low-rank matrices are integrated with them, typically through matrix operations, to modify the model's behavior for specific tasks.</a:t>
            </a:r>
            <a:endParaRPr b="0" i="0" sz="1400" u="none" cap="none" strike="noStrike">
              <a:solidFill>
                <a:schemeClr val="lt1"/>
              </a:solidFill>
              <a:latin typeface="Roboto"/>
              <a:ea typeface="Roboto"/>
              <a:cs typeface="Roboto"/>
              <a:sym typeface="Roboto"/>
            </a:endParaRPr>
          </a:p>
        </p:txBody>
      </p:sp>
      <p:pic>
        <p:nvPicPr>
          <p:cNvPr id="547" name="Google Shape;547;p26"/>
          <p:cNvPicPr preferRelativeResize="0"/>
          <p:nvPr/>
        </p:nvPicPr>
        <p:blipFill rotWithShape="1">
          <a:blip r:embed="rId3">
            <a:alphaModFix/>
          </a:blip>
          <a:srcRect b="18883" l="0" r="0" t="0"/>
          <a:stretch/>
        </p:blipFill>
        <p:spPr>
          <a:xfrm>
            <a:off x="5372725" y="1569750"/>
            <a:ext cx="3368168" cy="2924025"/>
          </a:xfrm>
          <a:prstGeom prst="rect">
            <a:avLst/>
          </a:prstGeom>
          <a:noFill/>
          <a:ln>
            <a:noFill/>
          </a:ln>
        </p:spPr>
      </p:pic>
      <p:pic>
        <p:nvPicPr>
          <p:cNvPr id="548" name="Google Shape;548;p26"/>
          <p:cNvPicPr preferRelativeResize="0"/>
          <p:nvPr/>
        </p:nvPicPr>
        <p:blipFill rotWithShape="1">
          <a:blip r:embed="rId4">
            <a:alphaModFix/>
          </a:blip>
          <a:srcRect b="0" l="0" r="0" t="0"/>
          <a:stretch/>
        </p:blipFill>
        <p:spPr>
          <a:xfrm>
            <a:off x="5956675" y="1227275"/>
            <a:ext cx="2200275" cy="219075"/>
          </a:xfrm>
          <a:prstGeom prst="rect">
            <a:avLst/>
          </a:prstGeom>
          <a:noFill/>
          <a:ln>
            <a:noFill/>
          </a:ln>
        </p:spPr>
      </p:pic>
      <p:sp>
        <p:nvSpPr>
          <p:cNvPr id="549" name="Google Shape;549;p26"/>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3" name="Shape 553"/>
        <p:cNvGrpSpPr/>
        <p:nvPr/>
      </p:nvGrpSpPr>
      <p:grpSpPr>
        <a:xfrm>
          <a:off x="0" y="0"/>
          <a:ext cx="0" cy="0"/>
          <a:chOff x="0" y="0"/>
          <a:chExt cx="0" cy="0"/>
        </a:xfrm>
      </p:grpSpPr>
      <p:sp>
        <p:nvSpPr>
          <p:cNvPr id="554" name="Google Shape;554;p27"/>
          <p:cNvSpPr txBox="1"/>
          <p:nvPr>
            <p:ph type="title"/>
          </p:nvPr>
        </p:nvSpPr>
        <p:spPr>
          <a:xfrm>
            <a:off x="708600" y="539925"/>
            <a:ext cx="7726800" cy="3201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t>Model: Llama 2</a:t>
            </a:r>
            <a:endParaRPr/>
          </a:p>
        </p:txBody>
      </p:sp>
      <p:sp>
        <p:nvSpPr>
          <p:cNvPr id="555" name="Google Shape;555;p27"/>
          <p:cNvSpPr txBox="1"/>
          <p:nvPr>
            <p:ph idx="2" type="subTitle"/>
          </p:nvPr>
        </p:nvSpPr>
        <p:spPr>
          <a:xfrm>
            <a:off x="724625" y="992375"/>
            <a:ext cx="4089600" cy="302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800"/>
              <a:buNone/>
            </a:pPr>
            <a:r>
              <a:rPr lang="en"/>
              <a:t>Optimization:</a:t>
            </a:r>
            <a:endParaRPr/>
          </a:p>
        </p:txBody>
      </p:sp>
      <p:sp>
        <p:nvSpPr>
          <p:cNvPr id="556" name="Google Shape;556;p27"/>
          <p:cNvSpPr txBox="1"/>
          <p:nvPr/>
        </p:nvSpPr>
        <p:spPr>
          <a:xfrm>
            <a:off x="259850" y="1295075"/>
            <a:ext cx="8818800" cy="1895400"/>
          </a:xfrm>
          <a:prstGeom prst="rect">
            <a:avLst/>
          </a:prstGeom>
          <a:noFill/>
          <a:ln>
            <a:noFill/>
          </a:ln>
        </p:spPr>
        <p:txBody>
          <a:bodyPr anchorCtr="0" anchor="t" bIns="91425" lIns="91425" spcFirstLastPara="1" rIns="91425" wrap="square" tIns="91425">
            <a:noAutofit/>
          </a:bodyPr>
          <a:lstStyle/>
          <a:p>
            <a:pPr indent="457200" lvl="0" marL="0" marR="0" rtl="0" algn="l">
              <a:lnSpc>
                <a:spcPct val="100000"/>
              </a:lnSpc>
              <a:spcBef>
                <a:spcPts val="0"/>
              </a:spcBef>
              <a:spcAft>
                <a:spcPts val="0"/>
              </a:spcAft>
              <a:buClr>
                <a:srgbClr val="000000"/>
              </a:buClr>
              <a:buSzPts val="1600"/>
              <a:buFont typeface="Arial"/>
              <a:buNone/>
            </a:pPr>
            <a:r>
              <a:rPr b="1" i="0" lang="en" sz="1600" u="none" cap="none" strike="noStrike">
                <a:solidFill>
                  <a:schemeClr val="lt1"/>
                </a:solidFill>
                <a:latin typeface="Comfortaa"/>
                <a:ea typeface="Comfortaa"/>
                <a:cs typeface="Comfortaa"/>
                <a:sym typeface="Comfortaa"/>
              </a:rPr>
              <a:t>NEFT (noise embedding fine tuning)</a:t>
            </a:r>
            <a:endParaRPr b="1" i="0" sz="1600" u="none" cap="none" strike="noStrike">
              <a:solidFill>
                <a:schemeClr val="lt1"/>
              </a:solidFill>
              <a:latin typeface="Comfortaa"/>
              <a:ea typeface="Comfortaa"/>
              <a:cs typeface="Comfortaa"/>
              <a:sym typeface="Comfortaa"/>
            </a:endParaRPr>
          </a:p>
          <a:p>
            <a:pPr indent="-317500" lvl="0" marL="457200" marR="0" rtl="0" algn="l">
              <a:lnSpc>
                <a:spcPct val="100000"/>
              </a:lnSpc>
              <a:spcBef>
                <a:spcPts val="0"/>
              </a:spcBef>
              <a:spcAft>
                <a:spcPts val="0"/>
              </a:spcAft>
              <a:buClr>
                <a:schemeClr val="lt1"/>
              </a:buClr>
              <a:buSzPts val="1400"/>
              <a:buFont typeface="Roboto"/>
              <a:buChar char="●"/>
            </a:pPr>
            <a:r>
              <a:rPr b="1" i="0" lang="en" sz="1500" u="none" cap="none" strike="noStrike">
                <a:solidFill>
                  <a:schemeClr val="lt1"/>
                </a:solidFill>
                <a:latin typeface="Roboto"/>
                <a:ea typeface="Roboto"/>
                <a:cs typeface="Roboto"/>
                <a:sym typeface="Roboto"/>
              </a:rPr>
              <a:t>Methodology:</a:t>
            </a:r>
            <a:r>
              <a:rPr b="0" i="0" lang="en" sz="1400" u="none" cap="none" strike="noStrike">
                <a:solidFill>
                  <a:schemeClr val="lt1"/>
                </a:solidFill>
                <a:latin typeface="Roboto"/>
                <a:ea typeface="Roboto"/>
                <a:cs typeface="Roboto"/>
                <a:sym typeface="Roboto"/>
              </a:rPr>
              <a:t>NEFTune is a fine-tuning technique that introduces random noise to the embedding vectors during the forward pass of model training.</a:t>
            </a:r>
            <a:endParaRPr b="0" i="0" sz="1400" u="none" cap="none" strike="noStrike">
              <a:solidFill>
                <a:schemeClr val="lt1"/>
              </a:solidFill>
              <a:latin typeface="Roboto"/>
              <a:ea typeface="Roboto"/>
              <a:cs typeface="Roboto"/>
              <a:sym typeface="Roboto"/>
            </a:endParaRPr>
          </a:p>
          <a:p>
            <a:pPr indent="-317500" lvl="0" marL="457200" marR="0" rtl="0" algn="l">
              <a:lnSpc>
                <a:spcPct val="100000"/>
              </a:lnSpc>
              <a:spcBef>
                <a:spcPts val="0"/>
              </a:spcBef>
              <a:spcAft>
                <a:spcPts val="0"/>
              </a:spcAft>
              <a:buClr>
                <a:schemeClr val="lt1"/>
              </a:buClr>
              <a:buSzPts val="1400"/>
              <a:buFont typeface="Roboto"/>
              <a:buChar char="●"/>
            </a:pPr>
            <a:r>
              <a:rPr b="1" i="0" lang="en" sz="1500" u="none" cap="none" strike="noStrike">
                <a:solidFill>
                  <a:schemeClr val="lt1"/>
                </a:solidFill>
                <a:latin typeface="Roboto"/>
                <a:ea typeface="Roboto"/>
                <a:cs typeface="Roboto"/>
                <a:sym typeface="Roboto"/>
              </a:rPr>
              <a:t>Results and Impact:</a:t>
            </a:r>
            <a:r>
              <a:rPr b="0" i="0" lang="en" sz="1400" u="none" cap="none" strike="noStrike">
                <a:solidFill>
                  <a:schemeClr val="lt1"/>
                </a:solidFill>
                <a:latin typeface="Roboto"/>
                <a:ea typeface="Roboto"/>
                <a:cs typeface="Roboto"/>
                <a:sym typeface="Roboto"/>
              </a:rPr>
              <a:t>This addition of noise significantly enhances the performance of large language models (LLMs) on instruction-following tasks without additional computational or data resources. For instance, NEFTune fine-tuning improved the performance of the LLaMA-2-7B model on the Alpaca dataset from 29.8% to 64.7%.</a:t>
            </a:r>
            <a:endParaRPr b="0" i="0" sz="1400" u="none" cap="none" strike="noStrike">
              <a:solidFill>
                <a:schemeClr val="lt1"/>
              </a:solidFill>
              <a:latin typeface="Roboto"/>
              <a:ea typeface="Roboto"/>
              <a:cs typeface="Roboto"/>
              <a:sym typeface="Roboto"/>
            </a:endParaRPr>
          </a:p>
          <a:p>
            <a:pPr indent="-317500" lvl="0" marL="457200" marR="0" rtl="0" algn="l">
              <a:lnSpc>
                <a:spcPct val="100000"/>
              </a:lnSpc>
              <a:spcBef>
                <a:spcPts val="0"/>
              </a:spcBef>
              <a:spcAft>
                <a:spcPts val="0"/>
              </a:spcAft>
              <a:buClr>
                <a:schemeClr val="lt1"/>
              </a:buClr>
              <a:buSzPts val="1400"/>
              <a:buFont typeface="Roboto"/>
              <a:buChar char="●"/>
            </a:pPr>
            <a:r>
              <a:rPr b="1" i="0" lang="en" sz="1500" u="none" cap="none" strike="noStrike">
                <a:solidFill>
                  <a:schemeClr val="lt1"/>
                </a:solidFill>
                <a:latin typeface="Roboto"/>
                <a:ea typeface="Roboto"/>
                <a:cs typeface="Roboto"/>
                <a:sym typeface="Roboto"/>
              </a:rPr>
              <a:t>Implementation with SFTTrainer:</a:t>
            </a:r>
            <a:r>
              <a:rPr b="0" i="0" lang="en" sz="1400" u="none" cap="none" strike="noStrike">
                <a:solidFill>
                  <a:schemeClr val="lt1"/>
                </a:solidFill>
                <a:latin typeface="Roboto"/>
                <a:ea typeface="Roboto"/>
                <a:cs typeface="Roboto"/>
                <a:sym typeface="Roboto"/>
              </a:rPr>
              <a:t> NEFTune can be implemented with SFTTrainer for fine-tuning tasks.</a:t>
            </a:r>
            <a:endParaRPr b="0" i="0" sz="1400" u="none" cap="none" strike="noStrike">
              <a:solidFill>
                <a:schemeClr val="lt1"/>
              </a:solidFill>
              <a:latin typeface="Roboto"/>
              <a:ea typeface="Roboto"/>
              <a:cs typeface="Roboto"/>
              <a:sym typeface="Roboto"/>
            </a:endParaRPr>
          </a:p>
        </p:txBody>
      </p:sp>
      <p:pic>
        <p:nvPicPr>
          <p:cNvPr id="557" name="Google Shape;557;p27"/>
          <p:cNvPicPr preferRelativeResize="0"/>
          <p:nvPr/>
        </p:nvPicPr>
        <p:blipFill rotWithShape="1">
          <a:blip r:embed="rId3">
            <a:alphaModFix/>
          </a:blip>
          <a:srcRect b="0" l="0" r="0" t="0"/>
          <a:stretch/>
        </p:blipFill>
        <p:spPr>
          <a:xfrm>
            <a:off x="2181300" y="3248100"/>
            <a:ext cx="4494751" cy="1895400"/>
          </a:xfrm>
          <a:prstGeom prst="rect">
            <a:avLst/>
          </a:prstGeom>
          <a:noFill/>
          <a:ln>
            <a:noFill/>
          </a:ln>
        </p:spPr>
      </p:pic>
      <p:sp>
        <p:nvSpPr>
          <p:cNvPr id="558" name="Google Shape;558;p27"/>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2" name="Shape 562"/>
        <p:cNvGrpSpPr/>
        <p:nvPr/>
      </p:nvGrpSpPr>
      <p:grpSpPr>
        <a:xfrm>
          <a:off x="0" y="0"/>
          <a:ext cx="0" cy="0"/>
          <a:chOff x="0" y="0"/>
          <a:chExt cx="0" cy="0"/>
        </a:xfrm>
      </p:grpSpPr>
      <p:sp>
        <p:nvSpPr>
          <p:cNvPr id="563" name="Google Shape;563;p28"/>
          <p:cNvSpPr txBox="1"/>
          <p:nvPr>
            <p:ph type="title"/>
          </p:nvPr>
        </p:nvSpPr>
        <p:spPr>
          <a:xfrm>
            <a:off x="708600" y="539925"/>
            <a:ext cx="7726800" cy="3201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400"/>
              <a:buNone/>
            </a:pPr>
            <a:r>
              <a:rPr lang="en"/>
              <a:t>Model: Llama 2</a:t>
            </a:r>
            <a:endParaRPr/>
          </a:p>
        </p:txBody>
      </p:sp>
      <p:sp>
        <p:nvSpPr>
          <p:cNvPr id="564" name="Google Shape;564;p28"/>
          <p:cNvSpPr txBox="1"/>
          <p:nvPr>
            <p:ph idx="2" type="subTitle"/>
          </p:nvPr>
        </p:nvSpPr>
        <p:spPr>
          <a:xfrm>
            <a:off x="708600" y="1027336"/>
            <a:ext cx="3044400" cy="302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800"/>
              <a:buNone/>
            </a:pPr>
            <a:r>
              <a:rPr lang="en"/>
              <a:t>Result:</a:t>
            </a:r>
            <a:endParaRPr/>
          </a:p>
        </p:txBody>
      </p:sp>
      <p:sp>
        <p:nvSpPr>
          <p:cNvPr id="565" name="Google Shape;565;p28"/>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graphicFrame>
        <p:nvGraphicFramePr>
          <p:cNvPr id="566" name="Google Shape;566;p28"/>
          <p:cNvGraphicFramePr/>
          <p:nvPr/>
        </p:nvGraphicFramePr>
        <p:xfrm>
          <a:off x="824300" y="1497325"/>
          <a:ext cx="3000000" cy="3000000"/>
        </p:xfrm>
        <a:graphic>
          <a:graphicData uri="http://schemas.openxmlformats.org/drawingml/2006/table">
            <a:tbl>
              <a:tblPr>
                <a:noFill/>
                <a:tableStyleId>{FB4520A7-3712-4C12-A090-3D7DDCAE18DA}</a:tableStyleId>
              </a:tblPr>
              <a:tblGrid>
                <a:gridCol w="3244425"/>
                <a:gridCol w="1380025"/>
                <a:gridCol w="1346825"/>
              </a:tblGrid>
              <a:tr h="538350">
                <a:tc>
                  <a:txBody>
                    <a:bodyPr/>
                    <a:lstStyle/>
                    <a:p>
                      <a:pPr indent="0" lvl="0" marL="0" marR="0" rtl="0" algn="ctr">
                        <a:lnSpc>
                          <a:spcPct val="100000"/>
                        </a:lnSpc>
                        <a:spcBef>
                          <a:spcPts val="0"/>
                        </a:spcBef>
                        <a:spcAft>
                          <a:spcPts val="0"/>
                        </a:spcAft>
                        <a:buClr>
                          <a:srgbClr val="000000"/>
                        </a:buClr>
                        <a:buSzPts val="2300"/>
                        <a:buFont typeface="Arial"/>
                        <a:buNone/>
                      </a:pPr>
                      <a:r>
                        <a:rPr b="1" i="1" lang="en" sz="2300" u="none" cap="none" strike="noStrike">
                          <a:solidFill>
                            <a:srgbClr val="FFFFFF"/>
                          </a:solidFill>
                          <a:latin typeface="Comfortaa"/>
                          <a:ea typeface="Comfortaa"/>
                          <a:cs typeface="Comfortaa"/>
                          <a:sym typeface="Comfortaa"/>
                        </a:rPr>
                        <a:t>Attitude</a:t>
                      </a:r>
                      <a:endParaRPr b="1" i="1" sz="2300" u="none" cap="none" strike="noStrike">
                        <a:solidFill>
                          <a:srgbClr val="FFFFFF"/>
                        </a:solidFill>
                        <a:latin typeface="Comfortaa"/>
                        <a:ea typeface="Comfortaa"/>
                        <a:cs typeface="Comfortaa"/>
                        <a:sym typeface="Comfortaa"/>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b="1" lang="en" sz="1400" u="none" cap="none" strike="noStrike">
                          <a:solidFill>
                            <a:srgbClr val="FFFFFF"/>
                          </a:solidFill>
                          <a:latin typeface="Comfortaa"/>
                          <a:ea typeface="Comfortaa"/>
                          <a:cs typeface="Comfortaa"/>
                          <a:sym typeface="Comfortaa"/>
                        </a:rPr>
                        <a:t>Accuracy</a:t>
                      </a:r>
                      <a:endParaRPr b="1" sz="1400" u="none" cap="none" strike="noStrike">
                        <a:solidFill>
                          <a:srgbClr val="FFFFFF"/>
                        </a:solidFill>
                        <a:latin typeface="Comfortaa"/>
                        <a:ea typeface="Comfortaa"/>
                        <a:cs typeface="Comfortaa"/>
                        <a:sym typeface="Comfortaa"/>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b="1" lang="en" sz="1400" u="none" cap="none" strike="noStrike">
                          <a:solidFill>
                            <a:srgbClr val="FFFFFF"/>
                          </a:solidFill>
                          <a:latin typeface="Comfortaa"/>
                          <a:ea typeface="Comfortaa"/>
                          <a:cs typeface="Comfortaa"/>
                          <a:sym typeface="Comfortaa"/>
                        </a:rPr>
                        <a:t>F1-Score</a:t>
                      </a:r>
                      <a:endParaRPr b="1" sz="1400" u="none" cap="none" strike="noStrike">
                        <a:solidFill>
                          <a:srgbClr val="FFFFFF"/>
                        </a:solidFill>
                        <a:latin typeface="Comfortaa"/>
                        <a:ea typeface="Comfortaa"/>
                        <a:cs typeface="Comfortaa"/>
                        <a:sym typeface="Comfortaa"/>
                      </a:endParaRPr>
                    </a:p>
                  </a:txBody>
                  <a:tcPr marT="91425" marB="91425" marR="91425" marL="91425"/>
                </a:tc>
              </a:tr>
              <a:tr h="381000">
                <a:tc>
                  <a:txBody>
                    <a:bodyPr/>
                    <a:lstStyle/>
                    <a:p>
                      <a:pPr indent="0" lvl="0" marL="0" marR="0" rtl="0" algn="ctr">
                        <a:lnSpc>
                          <a:spcPct val="100000"/>
                        </a:lnSpc>
                        <a:spcBef>
                          <a:spcPts val="0"/>
                        </a:spcBef>
                        <a:spcAft>
                          <a:spcPts val="0"/>
                        </a:spcAft>
                        <a:buClr>
                          <a:srgbClr val="000000"/>
                        </a:buClr>
                        <a:buSzPts val="1400"/>
                        <a:buFont typeface="Arial"/>
                        <a:buNone/>
                      </a:pPr>
                      <a:r>
                        <a:rPr b="1" lang="en" sz="1400" u="none" cap="none" strike="noStrike">
                          <a:solidFill>
                            <a:srgbClr val="FFFFFF"/>
                          </a:solidFill>
                          <a:latin typeface="Comfortaa"/>
                          <a:ea typeface="Comfortaa"/>
                          <a:cs typeface="Comfortaa"/>
                          <a:sym typeface="Comfortaa"/>
                        </a:rPr>
                        <a:t>Llama 2-7b</a:t>
                      </a:r>
                      <a:endParaRPr b="1" sz="1400" u="none" cap="none" strike="noStrike">
                        <a:solidFill>
                          <a:srgbClr val="FFFFFF"/>
                        </a:solidFill>
                        <a:latin typeface="Comfortaa"/>
                        <a:ea typeface="Comfortaa"/>
                        <a:cs typeface="Comfortaa"/>
                        <a:sym typeface="Comfortaa"/>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b="1" lang="en" sz="1400" u="none" cap="none" strike="noStrike">
                          <a:solidFill>
                            <a:srgbClr val="FFFFFF"/>
                          </a:solidFill>
                          <a:latin typeface="Comfortaa"/>
                          <a:ea typeface="Comfortaa"/>
                          <a:cs typeface="Comfortaa"/>
                          <a:sym typeface="Comfortaa"/>
                        </a:rPr>
                        <a:t>47.3%</a:t>
                      </a:r>
                      <a:endParaRPr b="1" sz="1400" u="none" cap="none" strike="noStrike">
                        <a:solidFill>
                          <a:srgbClr val="FFFFFF"/>
                        </a:solidFill>
                        <a:latin typeface="Comfortaa"/>
                        <a:ea typeface="Comfortaa"/>
                        <a:cs typeface="Comfortaa"/>
                        <a:sym typeface="Comfortaa"/>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b="1" lang="en" sz="1400" u="none" cap="none" strike="noStrike">
                          <a:solidFill>
                            <a:srgbClr val="FFFFFF"/>
                          </a:solidFill>
                          <a:latin typeface="Comfortaa"/>
                          <a:ea typeface="Comfortaa"/>
                          <a:cs typeface="Comfortaa"/>
                          <a:sym typeface="Comfortaa"/>
                        </a:rPr>
                        <a:t>0.407</a:t>
                      </a:r>
                      <a:endParaRPr b="1" sz="1400" u="none" cap="none" strike="noStrike">
                        <a:solidFill>
                          <a:srgbClr val="FFFFFF"/>
                        </a:solidFill>
                        <a:latin typeface="Comfortaa"/>
                        <a:ea typeface="Comfortaa"/>
                        <a:cs typeface="Comfortaa"/>
                        <a:sym typeface="Comfortaa"/>
                      </a:endParaRPr>
                    </a:p>
                  </a:txBody>
                  <a:tcPr marT="91425" marB="91425" marR="91425" marL="91425"/>
                </a:tc>
              </a:tr>
              <a:tr h="381000">
                <a:tc>
                  <a:txBody>
                    <a:bodyPr/>
                    <a:lstStyle/>
                    <a:p>
                      <a:pPr indent="0" lvl="0" marL="0" marR="0" rtl="0" algn="ctr">
                        <a:lnSpc>
                          <a:spcPct val="100000"/>
                        </a:lnSpc>
                        <a:spcBef>
                          <a:spcPts val="0"/>
                        </a:spcBef>
                        <a:spcAft>
                          <a:spcPts val="0"/>
                        </a:spcAft>
                        <a:buClr>
                          <a:srgbClr val="000000"/>
                        </a:buClr>
                        <a:buSzPts val="1400"/>
                        <a:buFont typeface="Arial"/>
                        <a:buNone/>
                      </a:pPr>
                      <a:r>
                        <a:rPr b="1" lang="en" sz="1400" u="none" cap="none" strike="noStrike">
                          <a:solidFill>
                            <a:srgbClr val="FFFFFF"/>
                          </a:solidFill>
                          <a:latin typeface="Comfortaa"/>
                          <a:ea typeface="Comfortaa"/>
                          <a:cs typeface="Comfortaa"/>
                          <a:sym typeface="Comfortaa"/>
                        </a:rPr>
                        <a:t>Fine-tuned Llama 2-7b</a:t>
                      </a:r>
                      <a:endParaRPr b="1" sz="1400" u="none" cap="none" strike="noStrike">
                        <a:solidFill>
                          <a:srgbClr val="FFFFFF"/>
                        </a:solidFill>
                        <a:latin typeface="Comfortaa"/>
                        <a:ea typeface="Comfortaa"/>
                        <a:cs typeface="Comfortaa"/>
                        <a:sym typeface="Comfortaa"/>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b="1" lang="en" sz="1400" u="none" cap="none" strike="noStrike">
                          <a:solidFill>
                            <a:srgbClr val="FFFFFF"/>
                          </a:solidFill>
                          <a:latin typeface="Comfortaa"/>
                          <a:ea typeface="Comfortaa"/>
                          <a:cs typeface="Comfortaa"/>
                          <a:sym typeface="Comfortaa"/>
                        </a:rPr>
                        <a:t>74.4%</a:t>
                      </a:r>
                      <a:endParaRPr b="1" sz="1400" u="none" cap="none" strike="noStrike">
                        <a:solidFill>
                          <a:srgbClr val="FFFFFF"/>
                        </a:solidFill>
                        <a:latin typeface="Comfortaa"/>
                        <a:ea typeface="Comfortaa"/>
                        <a:cs typeface="Comfortaa"/>
                        <a:sym typeface="Comfortaa"/>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b="1" lang="en" sz="1400" u="none" cap="none" strike="noStrike">
                          <a:solidFill>
                            <a:srgbClr val="FFFFFF"/>
                          </a:solidFill>
                          <a:latin typeface="Comfortaa"/>
                          <a:ea typeface="Comfortaa"/>
                          <a:cs typeface="Comfortaa"/>
                          <a:sym typeface="Comfortaa"/>
                        </a:rPr>
                        <a:t>0.75</a:t>
                      </a:r>
                      <a:endParaRPr b="1" sz="1400" u="none" cap="none" strike="noStrike">
                        <a:solidFill>
                          <a:srgbClr val="FFFFFF"/>
                        </a:solidFill>
                        <a:latin typeface="Comfortaa"/>
                        <a:ea typeface="Comfortaa"/>
                        <a:cs typeface="Comfortaa"/>
                        <a:sym typeface="Comfortaa"/>
                      </a:endParaRPr>
                    </a:p>
                  </a:txBody>
                  <a:tcPr marT="91425" marB="91425" marR="91425" marL="91425"/>
                </a:tc>
              </a:tr>
              <a:tr h="381000">
                <a:tc>
                  <a:txBody>
                    <a:bodyPr/>
                    <a:lstStyle/>
                    <a:p>
                      <a:pPr indent="0" lvl="0" marL="0" marR="0" rtl="0" algn="ctr">
                        <a:lnSpc>
                          <a:spcPct val="100000"/>
                        </a:lnSpc>
                        <a:spcBef>
                          <a:spcPts val="0"/>
                        </a:spcBef>
                        <a:spcAft>
                          <a:spcPts val="0"/>
                        </a:spcAft>
                        <a:buClr>
                          <a:schemeClr val="dk1"/>
                        </a:buClr>
                        <a:buSzPts val="1100"/>
                        <a:buFont typeface="Arial"/>
                        <a:buNone/>
                      </a:pPr>
                      <a:r>
                        <a:rPr b="1" lang="en" sz="1400" u="none" cap="none" strike="noStrike">
                          <a:solidFill>
                            <a:schemeClr val="lt1"/>
                          </a:solidFill>
                          <a:latin typeface="Comfortaa"/>
                          <a:ea typeface="Comfortaa"/>
                          <a:cs typeface="Comfortaa"/>
                          <a:sym typeface="Comfortaa"/>
                        </a:rPr>
                        <a:t>Fine-tuned Llama 2-7b(+NEFT)</a:t>
                      </a:r>
                      <a:endParaRPr b="1" sz="1400" u="none" cap="none" strike="noStrike">
                        <a:solidFill>
                          <a:srgbClr val="FFFFFF"/>
                        </a:solidFill>
                        <a:latin typeface="Comfortaa"/>
                        <a:ea typeface="Comfortaa"/>
                        <a:cs typeface="Comfortaa"/>
                        <a:sym typeface="Comfortaa"/>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b="1" lang="en" sz="1400" u="none" cap="none" strike="noStrike">
                          <a:solidFill>
                            <a:srgbClr val="FFFFFF"/>
                          </a:solidFill>
                          <a:latin typeface="Comfortaa"/>
                          <a:ea typeface="Comfortaa"/>
                          <a:cs typeface="Comfortaa"/>
                          <a:sym typeface="Comfortaa"/>
                        </a:rPr>
                        <a:t>81.1%</a:t>
                      </a:r>
                      <a:endParaRPr b="1" sz="1400" u="none" cap="none" strike="noStrike">
                        <a:solidFill>
                          <a:srgbClr val="FFFFFF"/>
                        </a:solidFill>
                        <a:latin typeface="Comfortaa"/>
                        <a:ea typeface="Comfortaa"/>
                        <a:cs typeface="Comfortaa"/>
                        <a:sym typeface="Comfortaa"/>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b="1" lang="en" sz="1400" u="none" cap="none" strike="noStrike">
                          <a:solidFill>
                            <a:srgbClr val="FFFFFF"/>
                          </a:solidFill>
                          <a:latin typeface="Comfortaa"/>
                          <a:ea typeface="Comfortaa"/>
                          <a:cs typeface="Comfortaa"/>
                          <a:sym typeface="Comfortaa"/>
                        </a:rPr>
                        <a:t>0.816</a:t>
                      </a:r>
                      <a:endParaRPr b="1" sz="1400" u="none" cap="none" strike="noStrike">
                        <a:solidFill>
                          <a:srgbClr val="FFFFFF"/>
                        </a:solidFill>
                        <a:latin typeface="Comfortaa"/>
                        <a:ea typeface="Comfortaa"/>
                        <a:cs typeface="Comfortaa"/>
                        <a:sym typeface="Comfortaa"/>
                      </a:endParaRPr>
                    </a:p>
                  </a:txBody>
                  <a:tcPr marT="91425" marB="91425" marR="91425" marL="91425"/>
                </a:tc>
              </a:tr>
            </a:tbl>
          </a:graphicData>
        </a:graphic>
      </p:graphicFrame>
      <p:graphicFrame>
        <p:nvGraphicFramePr>
          <p:cNvPr id="567" name="Google Shape;567;p28"/>
          <p:cNvGraphicFramePr/>
          <p:nvPr/>
        </p:nvGraphicFramePr>
        <p:xfrm>
          <a:off x="824300" y="3545175"/>
          <a:ext cx="3000000" cy="3000000"/>
        </p:xfrm>
        <a:graphic>
          <a:graphicData uri="http://schemas.openxmlformats.org/drawingml/2006/table">
            <a:tbl>
              <a:tblPr>
                <a:noFill/>
                <a:tableStyleId>{FB4520A7-3712-4C12-A090-3D7DDCAE18DA}</a:tableStyleId>
              </a:tblPr>
              <a:tblGrid>
                <a:gridCol w="3244425"/>
                <a:gridCol w="1380025"/>
                <a:gridCol w="1346825"/>
              </a:tblGrid>
              <a:tr h="538350">
                <a:tc>
                  <a:txBody>
                    <a:bodyPr/>
                    <a:lstStyle/>
                    <a:p>
                      <a:pPr indent="0" lvl="0" marL="0" marR="0" rtl="0" algn="ctr">
                        <a:lnSpc>
                          <a:spcPct val="100000"/>
                        </a:lnSpc>
                        <a:spcBef>
                          <a:spcPts val="0"/>
                        </a:spcBef>
                        <a:spcAft>
                          <a:spcPts val="0"/>
                        </a:spcAft>
                        <a:buClr>
                          <a:schemeClr val="dk1"/>
                        </a:buClr>
                        <a:buSzPts val="1100"/>
                        <a:buFont typeface="Arial"/>
                        <a:buNone/>
                      </a:pPr>
                      <a:r>
                        <a:rPr b="1" i="1" lang="en" sz="2300" u="none" cap="none" strike="noStrike">
                          <a:solidFill>
                            <a:schemeClr val="lt1"/>
                          </a:solidFill>
                          <a:latin typeface="Comfortaa"/>
                          <a:ea typeface="Comfortaa"/>
                          <a:cs typeface="Comfortaa"/>
                          <a:sym typeface="Comfortaa"/>
                        </a:rPr>
                        <a:t>User_or_not</a:t>
                      </a:r>
                      <a:endParaRPr b="1" sz="1400" u="none" cap="none" strike="noStrike">
                        <a:solidFill>
                          <a:srgbClr val="FFFFFF"/>
                        </a:solidFill>
                        <a:latin typeface="Comfortaa"/>
                        <a:ea typeface="Comfortaa"/>
                        <a:cs typeface="Comfortaa"/>
                        <a:sym typeface="Comfortaa"/>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b="1" lang="en" sz="1400" u="none" cap="none" strike="noStrike">
                          <a:solidFill>
                            <a:srgbClr val="FFFFFF"/>
                          </a:solidFill>
                          <a:latin typeface="Comfortaa"/>
                          <a:ea typeface="Comfortaa"/>
                          <a:cs typeface="Comfortaa"/>
                          <a:sym typeface="Comfortaa"/>
                        </a:rPr>
                        <a:t>Accuracy</a:t>
                      </a:r>
                      <a:endParaRPr b="1" sz="1400" u="none" cap="none" strike="noStrike">
                        <a:solidFill>
                          <a:srgbClr val="FFFFFF"/>
                        </a:solidFill>
                        <a:latin typeface="Comfortaa"/>
                        <a:ea typeface="Comfortaa"/>
                        <a:cs typeface="Comfortaa"/>
                        <a:sym typeface="Comfortaa"/>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b="1" lang="en" sz="1400" u="none" cap="none" strike="noStrike">
                          <a:solidFill>
                            <a:srgbClr val="FFFFFF"/>
                          </a:solidFill>
                          <a:latin typeface="Comfortaa"/>
                          <a:ea typeface="Comfortaa"/>
                          <a:cs typeface="Comfortaa"/>
                          <a:sym typeface="Comfortaa"/>
                        </a:rPr>
                        <a:t>F1-Score</a:t>
                      </a:r>
                      <a:endParaRPr b="1" sz="1400" u="none" cap="none" strike="noStrike">
                        <a:solidFill>
                          <a:srgbClr val="FFFFFF"/>
                        </a:solidFill>
                        <a:latin typeface="Comfortaa"/>
                        <a:ea typeface="Comfortaa"/>
                        <a:cs typeface="Comfortaa"/>
                        <a:sym typeface="Comfortaa"/>
                      </a:endParaRPr>
                    </a:p>
                  </a:txBody>
                  <a:tcPr marT="91425" marB="91425" marR="91425" marL="91425"/>
                </a:tc>
              </a:tr>
              <a:tr h="381000">
                <a:tc>
                  <a:txBody>
                    <a:bodyPr/>
                    <a:lstStyle/>
                    <a:p>
                      <a:pPr indent="0" lvl="0" marL="0" marR="0" rtl="0" algn="ctr">
                        <a:lnSpc>
                          <a:spcPct val="100000"/>
                        </a:lnSpc>
                        <a:spcBef>
                          <a:spcPts val="0"/>
                        </a:spcBef>
                        <a:spcAft>
                          <a:spcPts val="0"/>
                        </a:spcAft>
                        <a:buClr>
                          <a:srgbClr val="000000"/>
                        </a:buClr>
                        <a:buSzPts val="1400"/>
                        <a:buFont typeface="Arial"/>
                        <a:buNone/>
                      </a:pPr>
                      <a:r>
                        <a:rPr b="1" lang="en" sz="1400" u="none" cap="none" strike="noStrike">
                          <a:solidFill>
                            <a:srgbClr val="FFFFFF"/>
                          </a:solidFill>
                          <a:latin typeface="Comfortaa"/>
                          <a:ea typeface="Comfortaa"/>
                          <a:cs typeface="Comfortaa"/>
                          <a:sym typeface="Comfortaa"/>
                        </a:rPr>
                        <a:t>Llama 2-7b</a:t>
                      </a:r>
                      <a:endParaRPr b="1" sz="1400" u="none" cap="none" strike="noStrike">
                        <a:solidFill>
                          <a:srgbClr val="FFFFFF"/>
                        </a:solidFill>
                        <a:latin typeface="Comfortaa"/>
                        <a:ea typeface="Comfortaa"/>
                        <a:cs typeface="Comfortaa"/>
                        <a:sym typeface="Comfortaa"/>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b="1" lang="en" sz="1400" u="none" cap="none" strike="noStrike">
                          <a:solidFill>
                            <a:srgbClr val="FFFFFF"/>
                          </a:solidFill>
                          <a:latin typeface="Comfortaa"/>
                          <a:ea typeface="Comfortaa"/>
                          <a:cs typeface="Comfortaa"/>
                          <a:sym typeface="Comfortaa"/>
                        </a:rPr>
                        <a:t>52.8%</a:t>
                      </a:r>
                      <a:endParaRPr b="1" sz="1400" u="none" cap="none" strike="noStrike">
                        <a:solidFill>
                          <a:srgbClr val="FFFFFF"/>
                        </a:solidFill>
                        <a:latin typeface="Comfortaa"/>
                        <a:ea typeface="Comfortaa"/>
                        <a:cs typeface="Comfortaa"/>
                        <a:sym typeface="Comfortaa"/>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b="1" lang="en" sz="1400" u="none" cap="none" strike="noStrike">
                          <a:solidFill>
                            <a:srgbClr val="FFFFFF"/>
                          </a:solidFill>
                          <a:latin typeface="Comfortaa"/>
                          <a:ea typeface="Comfortaa"/>
                          <a:cs typeface="Comfortaa"/>
                          <a:sym typeface="Comfortaa"/>
                        </a:rPr>
                        <a:t>0.51</a:t>
                      </a:r>
                      <a:endParaRPr b="1" sz="1400" u="none" cap="none" strike="noStrike">
                        <a:solidFill>
                          <a:srgbClr val="FFFFFF"/>
                        </a:solidFill>
                        <a:latin typeface="Comfortaa"/>
                        <a:ea typeface="Comfortaa"/>
                        <a:cs typeface="Comfortaa"/>
                        <a:sym typeface="Comfortaa"/>
                      </a:endParaRPr>
                    </a:p>
                  </a:txBody>
                  <a:tcPr marT="91425" marB="91425" marR="91425" marL="91425"/>
                </a:tc>
              </a:tr>
              <a:tr h="381000">
                <a:tc>
                  <a:txBody>
                    <a:bodyPr/>
                    <a:lstStyle/>
                    <a:p>
                      <a:pPr indent="0" lvl="0" marL="0" marR="0" rtl="0" algn="ctr">
                        <a:lnSpc>
                          <a:spcPct val="100000"/>
                        </a:lnSpc>
                        <a:spcBef>
                          <a:spcPts val="0"/>
                        </a:spcBef>
                        <a:spcAft>
                          <a:spcPts val="0"/>
                        </a:spcAft>
                        <a:buClr>
                          <a:srgbClr val="000000"/>
                        </a:buClr>
                        <a:buSzPts val="1400"/>
                        <a:buFont typeface="Arial"/>
                        <a:buNone/>
                      </a:pPr>
                      <a:r>
                        <a:rPr b="1" lang="en" sz="1400" u="none" cap="none" strike="noStrike">
                          <a:solidFill>
                            <a:srgbClr val="FFFFFF"/>
                          </a:solidFill>
                          <a:latin typeface="Comfortaa"/>
                          <a:ea typeface="Comfortaa"/>
                          <a:cs typeface="Comfortaa"/>
                          <a:sym typeface="Comfortaa"/>
                        </a:rPr>
                        <a:t>Fine-tuned Llama 2-7b</a:t>
                      </a:r>
                      <a:endParaRPr b="1" sz="1400" u="none" cap="none" strike="noStrike">
                        <a:solidFill>
                          <a:srgbClr val="FFFFFF"/>
                        </a:solidFill>
                        <a:latin typeface="Comfortaa"/>
                        <a:ea typeface="Comfortaa"/>
                        <a:cs typeface="Comfortaa"/>
                        <a:sym typeface="Comfortaa"/>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b="1" lang="en" sz="1400" u="none" cap="none" strike="noStrike">
                          <a:solidFill>
                            <a:srgbClr val="FFFFFF"/>
                          </a:solidFill>
                          <a:latin typeface="Comfortaa"/>
                          <a:ea typeface="Comfortaa"/>
                          <a:cs typeface="Comfortaa"/>
                          <a:sym typeface="Comfortaa"/>
                        </a:rPr>
                        <a:t>86.3%</a:t>
                      </a:r>
                      <a:endParaRPr b="1" sz="1400" u="none" cap="none" strike="noStrike">
                        <a:solidFill>
                          <a:srgbClr val="FFFFFF"/>
                        </a:solidFill>
                        <a:latin typeface="Comfortaa"/>
                        <a:ea typeface="Comfortaa"/>
                        <a:cs typeface="Comfortaa"/>
                        <a:sym typeface="Comfortaa"/>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b="1" lang="en" sz="1400" u="none" cap="none" strike="noStrike">
                          <a:solidFill>
                            <a:srgbClr val="FFFFFF"/>
                          </a:solidFill>
                          <a:latin typeface="Comfortaa"/>
                          <a:ea typeface="Comfortaa"/>
                          <a:cs typeface="Comfortaa"/>
                          <a:sym typeface="Comfortaa"/>
                        </a:rPr>
                        <a:t>0.86</a:t>
                      </a:r>
                      <a:endParaRPr b="1" sz="1400" u="none" cap="none" strike="noStrike">
                        <a:solidFill>
                          <a:srgbClr val="FFFFFF"/>
                        </a:solidFill>
                        <a:latin typeface="Comfortaa"/>
                        <a:ea typeface="Comfortaa"/>
                        <a:cs typeface="Comfortaa"/>
                        <a:sym typeface="Comfortaa"/>
                      </a:endParaRPr>
                    </a:p>
                  </a:txBody>
                  <a:tcPr marT="91425" marB="91425" marR="91425" marL="91425"/>
                </a:tc>
              </a:tr>
            </a:tbl>
          </a:graphicData>
        </a:graphic>
      </p:graphicFrame>
      <p:pic>
        <p:nvPicPr>
          <p:cNvPr id="568" name="Google Shape;568;p28"/>
          <p:cNvPicPr preferRelativeResize="0"/>
          <p:nvPr/>
        </p:nvPicPr>
        <p:blipFill rotWithShape="1">
          <a:blip r:embed="rId3">
            <a:alphaModFix/>
          </a:blip>
          <a:srcRect b="0" l="0" r="0" t="0"/>
          <a:stretch/>
        </p:blipFill>
        <p:spPr>
          <a:xfrm>
            <a:off x="6956875" y="86950"/>
            <a:ext cx="2043625" cy="204362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72" name="Shape 572"/>
        <p:cNvGrpSpPr/>
        <p:nvPr/>
      </p:nvGrpSpPr>
      <p:grpSpPr>
        <a:xfrm>
          <a:off x="0" y="0"/>
          <a:ext cx="0" cy="0"/>
          <a:chOff x="0" y="0"/>
          <a:chExt cx="0" cy="0"/>
        </a:xfrm>
      </p:grpSpPr>
      <p:sp>
        <p:nvSpPr>
          <p:cNvPr id="573" name="Google Shape;573;p29"/>
          <p:cNvSpPr txBox="1"/>
          <p:nvPr>
            <p:ph idx="1" type="subTitle"/>
          </p:nvPr>
        </p:nvSpPr>
        <p:spPr>
          <a:xfrm>
            <a:off x="741975" y="2522125"/>
            <a:ext cx="4448400" cy="1897500"/>
          </a:xfrm>
          <a:prstGeom prst="rect">
            <a:avLst/>
          </a:prstGeom>
          <a:noFill/>
          <a:ln>
            <a:noFill/>
          </a:ln>
        </p:spPr>
        <p:txBody>
          <a:bodyPr anchorCtr="0" anchor="t" bIns="91425" lIns="91425" spcFirstLastPara="1" rIns="91425" wrap="square" tIns="91425">
            <a:noAutofit/>
          </a:bodyPr>
          <a:lstStyle/>
          <a:p>
            <a:pPr indent="-406400" lvl="0" marL="457200" rtl="0" algn="l">
              <a:lnSpc>
                <a:spcPct val="100000"/>
              </a:lnSpc>
              <a:spcBef>
                <a:spcPts val="0"/>
              </a:spcBef>
              <a:spcAft>
                <a:spcPts val="0"/>
              </a:spcAft>
              <a:buSzPts val="2800"/>
              <a:buChar char="●"/>
            </a:pPr>
            <a:r>
              <a:rPr lang="en"/>
              <a:t>Basic Analysis</a:t>
            </a:r>
            <a:endParaRPr/>
          </a:p>
          <a:p>
            <a:pPr indent="-406400" lvl="0" marL="457200" rtl="0" algn="l">
              <a:lnSpc>
                <a:spcPct val="100000"/>
              </a:lnSpc>
              <a:spcBef>
                <a:spcPts val="0"/>
              </a:spcBef>
              <a:spcAft>
                <a:spcPts val="0"/>
              </a:spcAft>
              <a:buSzPts val="2800"/>
              <a:buChar char="●"/>
            </a:pPr>
            <a:r>
              <a:rPr lang="en"/>
              <a:t>Time-series Analysis</a:t>
            </a:r>
            <a:endParaRPr/>
          </a:p>
          <a:p>
            <a:pPr indent="-406400" lvl="0" marL="457200" rtl="0" algn="l">
              <a:lnSpc>
                <a:spcPct val="100000"/>
              </a:lnSpc>
              <a:spcBef>
                <a:spcPts val="0"/>
              </a:spcBef>
              <a:spcAft>
                <a:spcPts val="0"/>
              </a:spcAft>
              <a:buSzPts val="2800"/>
              <a:buChar char="●"/>
            </a:pPr>
            <a:r>
              <a:rPr lang="en"/>
              <a:t>Geographical Analysis</a:t>
            </a:r>
            <a:endParaRPr/>
          </a:p>
          <a:p>
            <a:pPr indent="-406400" lvl="0" marL="457200" rtl="0" algn="l">
              <a:lnSpc>
                <a:spcPct val="100000"/>
              </a:lnSpc>
              <a:spcBef>
                <a:spcPts val="0"/>
              </a:spcBef>
              <a:spcAft>
                <a:spcPts val="0"/>
              </a:spcAft>
              <a:buSzPts val="2800"/>
              <a:buChar char="●"/>
            </a:pPr>
            <a:r>
              <a:rPr lang="en"/>
              <a:t>Heatmap</a:t>
            </a:r>
            <a:endParaRPr/>
          </a:p>
          <a:p>
            <a:pPr indent="-406400" lvl="0" marL="457200" rtl="0" algn="l">
              <a:lnSpc>
                <a:spcPct val="100000"/>
              </a:lnSpc>
              <a:spcBef>
                <a:spcPts val="0"/>
              </a:spcBef>
              <a:spcAft>
                <a:spcPts val="0"/>
              </a:spcAft>
              <a:buSzPts val="2800"/>
              <a:buChar char="●"/>
            </a:pPr>
            <a:r>
              <a:rPr lang="en"/>
              <a:t>Emoji Analysis</a:t>
            </a:r>
            <a:endParaRPr/>
          </a:p>
        </p:txBody>
      </p:sp>
      <p:sp>
        <p:nvSpPr>
          <p:cNvPr id="574" name="Google Shape;574;p29"/>
          <p:cNvSpPr txBox="1"/>
          <p:nvPr>
            <p:ph type="title"/>
          </p:nvPr>
        </p:nvSpPr>
        <p:spPr>
          <a:xfrm>
            <a:off x="741975" y="1898125"/>
            <a:ext cx="5983500" cy="951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4800"/>
              <a:buNone/>
            </a:pPr>
            <a:r>
              <a:rPr lang="en" sz="3600"/>
              <a:t>Visualization &amp; Insights</a:t>
            </a:r>
            <a:endParaRPr sz="3600">
              <a:solidFill>
                <a:schemeClr val="lt1"/>
              </a:solidFill>
            </a:endParaRPr>
          </a:p>
        </p:txBody>
      </p:sp>
      <p:sp>
        <p:nvSpPr>
          <p:cNvPr id="575" name="Google Shape;575;p29"/>
          <p:cNvSpPr txBox="1"/>
          <p:nvPr>
            <p:ph idx="2" type="title"/>
          </p:nvPr>
        </p:nvSpPr>
        <p:spPr>
          <a:xfrm>
            <a:off x="741975" y="928375"/>
            <a:ext cx="1410600" cy="8670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3600"/>
              <a:buNone/>
            </a:pPr>
            <a:r>
              <a:rPr lang="en"/>
              <a:t>06.</a:t>
            </a:r>
            <a:endParaRPr/>
          </a:p>
        </p:txBody>
      </p:sp>
      <p:sp>
        <p:nvSpPr>
          <p:cNvPr id="576" name="Google Shape;576;p29"/>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3"/>
          <p:cNvSpPr txBox="1"/>
          <p:nvPr>
            <p:ph idx="1" type="body"/>
          </p:nvPr>
        </p:nvSpPr>
        <p:spPr>
          <a:xfrm>
            <a:off x="724625" y="1329125"/>
            <a:ext cx="4242000" cy="1350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700">
                <a:solidFill>
                  <a:schemeClr val="lt1"/>
                </a:solidFill>
                <a:latin typeface="Times New Roman"/>
                <a:ea typeface="Times New Roman"/>
                <a:cs typeface="Times New Roman"/>
                <a:sym typeface="Times New Roman"/>
              </a:rPr>
              <a:t>Today, hookah cafés are gaining popularity around the globe, including Middle East, Britain, France, Russia and the United States.</a:t>
            </a:r>
            <a:endParaRPr sz="1700">
              <a:solidFill>
                <a:schemeClr val="lt1"/>
              </a:solidFill>
              <a:latin typeface="Times New Roman"/>
              <a:ea typeface="Times New Roman"/>
              <a:cs typeface="Times New Roman"/>
              <a:sym typeface="Times New Roman"/>
            </a:endParaRPr>
          </a:p>
          <a:p>
            <a:pPr indent="0" lvl="0" marL="0" rtl="0" algn="l">
              <a:lnSpc>
                <a:spcPct val="115000"/>
              </a:lnSpc>
              <a:spcBef>
                <a:spcPts val="0"/>
              </a:spcBef>
              <a:spcAft>
                <a:spcPts val="0"/>
              </a:spcAft>
              <a:buSzPts val="1400"/>
              <a:buNone/>
            </a:pPr>
            <a:r>
              <a:t/>
            </a:r>
            <a:endParaRPr sz="1700"/>
          </a:p>
        </p:txBody>
      </p:sp>
      <p:sp>
        <p:nvSpPr>
          <p:cNvPr id="258" name="Google Shape;258;p3"/>
          <p:cNvSpPr txBox="1"/>
          <p:nvPr>
            <p:ph type="title"/>
          </p:nvPr>
        </p:nvSpPr>
        <p:spPr>
          <a:xfrm>
            <a:off x="724625" y="480025"/>
            <a:ext cx="8142900" cy="499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500"/>
              <a:buNone/>
            </a:pPr>
            <a:r>
              <a:rPr lang="en"/>
              <a:t>Background</a:t>
            </a:r>
            <a:endParaRPr/>
          </a:p>
        </p:txBody>
      </p:sp>
      <p:sp>
        <p:nvSpPr>
          <p:cNvPr id="259" name="Google Shape;259;p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pic>
        <p:nvPicPr>
          <p:cNvPr id="260" name="Google Shape;260;p3"/>
          <p:cNvPicPr preferRelativeResize="0"/>
          <p:nvPr/>
        </p:nvPicPr>
        <p:blipFill rotWithShape="1">
          <a:blip r:embed="rId3">
            <a:alphaModFix/>
          </a:blip>
          <a:srcRect b="0" l="0" r="0" t="0"/>
          <a:stretch/>
        </p:blipFill>
        <p:spPr>
          <a:xfrm>
            <a:off x="5646100" y="871575"/>
            <a:ext cx="2516824" cy="1350300"/>
          </a:xfrm>
          <a:prstGeom prst="rect">
            <a:avLst/>
          </a:prstGeom>
          <a:noFill/>
          <a:ln>
            <a:noFill/>
          </a:ln>
        </p:spPr>
      </p:pic>
      <p:sp>
        <p:nvSpPr>
          <p:cNvPr id="261" name="Google Shape;261;p3"/>
          <p:cNvSpPr txBox="1"/>
          <p:nvPr/>
        </p:nvSpPr>
        <p:spPr>
          <a:xfrm>
            <a:off x="724625" y="1920950"/>
            <a:ext cx="8249100" cy="25077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t/>
            </a:r>
            <a:endParaRPr b="0" i="0" sz="1700" u="none" cap="none" strike="noStrike">
              <a:solidFill>
                <a:schemeClr val="lt1"/>
              </a:solidFill>
              <a:latin typeface="Times New Roman"/>
              <a:ea typeface="Times New Roman"/>
              <a:cs typeface="Times New Roman"/>
              <a:sym typeface="Times New Roman"/>
            </a:endParaRPr>
          </a:p>
          <a:p>
            <a:pPr indent="0" lvl="0" marL="0" marR="0" rtl="0" algn="l">
              <a:lnSpc>
                <a:spcPct val="115000"/>
              </a:lnSpc>
              <a:spcBef>
                <a:spcPts val="0"/>
              </a:spcBef>
              <a:spcAft>
                <a:spcPts val="0"/>
              </a:spcAft>
              <a:buClr>
                <a:schemeClr val="dk1"/>
              </a:buClr>
              <a:buSzPts val="1100"/>
              <a:buFont typeface="Arial"/>
              <a:buNone/>
            </a:pPr>
            <a:r>
              <a:rPr b="0" i="0" lang="en" sz="1700" u="none" cap="none" strike="noStrike">
                <a:solidFill>
                  <a:schemeClr val="lt1"/>
                </a:solidFill>
                <a:latin typeface="Times New Roman"/>
                <a:ea typeface="Times New Roman"/>
                <a:cs typeface="Times New Roman"/>
                <a:sym typeface="Times New Roman"/>
              </a:rPr>
              <a:t>In the US, nationwide, an estimated 590,000 high school students, or 4.1%, and 140,000 middle school students, or 1.2% had smoked hookah in the past month. According to one study, 79.6% of current hookah users aged 12-17 say that they use hookah because they like socializing while using the product. Hookah bars and cafes have grown in popularity, particularly in urban areas and around college campuses. In states or localities with smokefree laws, hookah bars often receive an exemption. </a:t>
            </a:r>
            <a:endParaRPr b="0" i="0" sz="1700" u="none" cap="none" strike="noStrike">
              <a:solidFill>
                <a:schemeClr val="lt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1100"/>
              <a:buFont typeface="Arial"/>
              <a:buNone/>
            </a:pPr>
            <a:r>
              <a:t/>
            </a:r>
            <a:endParaRPr b="0" i="0" sz="1300" u="none" cap="none" strike="noStrike">
              <a:solidFill>
                <a:schemeClr val="lt1"/>
              </a:solidFill>
              <a:latin typeface="Barlow"/>
              <a:ea typeface="Barlow"/>
              <a:cs typeface="Barlow"/>
              <a:sym typeface="Barlow"/>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Comfortaa"/>
              <a:ea typeface="Comfortaa"/>
              <a:cs typeface="Comfortaa"/>
              <a:sym typeface="Comfortaa"/>
            </a:endParaRPr>
          </a:p>
        </p:txBody>
      </p:sp>
      <p:pic>
        <p:nvPicPr>
          <p:cNvPr id="262" name="Google Shape;262;p3"/>
          <p:cNvPicPr preferRelativeResize="0"/>
          <p:nvPr/>
        </p:nvPicPr>
        <p:blipFill rotWithShape="1">
          <a:blip r:embed="rId4">
            <a:alphaModFix/>
          </a:blip>
          <a:srcRect b="0" l="0" r="0" t="0"/>
          <a:stretch/>
        </p:blipFill>
        <p:spPr>
          <a:xfrm>
            <a:off x="6171800" y="3779024"/>
            <a:ext cx="2287498" cy="12867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0" name="Shape 580"/>
        <p:cNvGrpSpPr/>
        <p:nvPr/>
      </p:nvGrpSpPr>
      <p:grpSpPr>
        <a:xfrm>
          <a:off x="0" y="0"/>
          <a:ext cx="0" cy="0"/>
          <a:chOff x="0" y="0"/>
          <a:chExt cx="0" cy="0"/>
        </a:xfrm>
      </p:grpSpPr>
      <p:sp>
        <p:nvSpPr>
          <p:cNvPr id="581" name="Google Shape;581;p30"/>
          <p:cNvSpPr txBox="1"/>
          <p:nvPr>
            <p:ph type="title"/>
          </p:nvPr>
        </p:nvSpPr>
        <p:spPr>
          <a:xfrm>
            <a:off x="276475" y="539925"/>
            <a:ext cx="8142900" cy="499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500"/>
              <a:buNone/>
            </a:pPr>
            <a:r>
              <a:rPr lang="en" sz="3300"/>
              <a:t>Pie Chart:</a:t>
            </a:r>
            <a:endParaRPr sz="3300"/>
          </a:p>
          <a:p>
            <a:pPr indent="0" lvl="0" marL="0" rtl="0" algn="l">
              <a:lnSpc>
                <a:spcPct val="100000"/>
              </a:lnSpc>
              <a:spcBef>
                <a:spcPts val="0"/>
              </a:spcBef>
              <a:spcAft>
                <a:spcPts val="0"/>
              </a:spcAft>
              <a:buSzPts val="2500"/>
              <a:buNone/>
            </a:pPr>
            <a:r>
              <a:rPr lang="en" sz="3300"/>
              <a:t>User + Attitude Analysis</a:t>
            </a:r>
            <a:endParaRPr sz="3300"/>
          </a:p>
        </p:txBody>
      </p:sp>
      <p:pic>
        <p:nvPicPr>
          <p:cNvPr id="582" name="Google Shape;582;p30"/>
          <p:cNvPicPr preferRelativeResize="0"/>
          <p:nvPr/>
        </p:nvPicPr>
        <p:blipFill rotWithShape="1">
          <a:blip r:embed="rId3">
            <a:alphaModFix/>
          </a:blip>
          <a:srcRect b="0" l="0" r="0" t="0"/>
          <a:stretch/>
        </p:blipFill>
        <p:spPr>
          <a:xfrm>
            <a:off x="1755513" y="1414225"/>
            <a:ext cx="2928261" cy="2475249"/>
          </a:xfrm>
          <a:prstGeom prst="rect">
            <a:avLst/>
          </a:prstGeom>
          <a:noFill/>
          <a:ln>
            <a:noFill/>
          </a:ln>
        </p:spPr>
      </p:pic>
      <p:pic>
        <p:nvPicPr>
          <p:cNvPr id="583" name="Google Shape;583;p30"/>
          <p:cNvPicPr preferRelativeResize="0"/>
          <p:nvPr/>
        </p:nvPicPr>
        <p:blipFill rotWithShape="1">
          <a:blip r:embed="rId4">
            <a:alphaModFix/>
          </a:blip>
          <a:srcRect b="0" l="0" r="0" t="0"/>
          <a:stretch/>
        </p:blipFill>
        <p:spPr>
          <a:xfrm>
            <a:off x="4683775" y="1414225"/>
            <a:ext cx="2750275" cy="2475250"/>
          </a:xfrm>
          <a:prstGeom prst="rect">
            <a:avLst/>
          </a:prstGeom>
          <a:noFill/>
          <a:ln>
            <a:noFill/>
          </a:ln>
        </p:spPr>
      </p:pic>
      <p:sp>
        <p:nvSpPr>
          <p:cNvPr id="584" name="Google Shape;584;p30"/>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sp>
        <p:nvSpPr>
          <p:cNvPr id="585" name="Google Shape;585;p30"/>
          <p:cNvSpPr txBox="1"/>
          <p:nvPr/>
        </p:nvSpPr>
        <p:spPr>
          <a:xfrm>
            <a:off x="0" y="3819500"/>
            <a:ext cx="9144000" cy="10575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50000"/>
              </a:lnSpc>
              <a:spcBef>
                <a:spcPts val="0"/>
              </a:spcBef>
              <a:spcAft>
                <a:spcPts val="0"/>
              </a:spcAft>
              <a:buClr>
                <a:srgbClr val="FFFFFF"/>
              </a:buClr>
              <a:buSzPts val="1400"/>
              <a:buFont typeface="Comfortaa"/>
              <a:buChar char="●"/>
            </a:pPr>
            <a:r>
              <a:rPr b="0" i="0" lang="en" sz="1400" u="none" cap="none" strike="noStrike">
                <a:solidFill>
                  <a:srgbClr val="FFFFFF"/>
                </a:solidFill>
                <a:latin typeface="Comfortaa"/>
                <a:ea typeface="Comfortaa"/>
                <a:cs typeface="Comfortaa"/>
                <a:sym typeface="Comfortaa"/>
              </a:rPr>
              <a:t>For users, the majority of the Tweets have a positive attitude, while neutral and negative attitudes take up less than 20%</a:t>
            </a:r>
            <a:endParaRPr b="0" i="0" sz="1400" u="none" cap="none" strike="noStrike">
              <a:solidFill>
                <a:srgbClr val="FFFFFF"/>
              </a:solidFill>
              <a:latin typeface="Comfortaa"/>
              <a:ea typeface="Comfortaa"/>
              <a:cs typeface="Comfortaa"/>
              <a:sym typeface="Comfortaa"/>
            </a:endParaRPr>
          </a:p>
          <a:p>
            <a:pPr indent="-304800" lvl="0" marL="457200" marR="0" rtl="0" algn="l">
              <a:lnSpc>
                <a:spcPct val="150000"/>
              </a:lnSpc>
              <a:spcBef>
                <a:spcPts val="0"/>
              </a:spcBef>
              <a:spcAft>
                <a:spcPts val="0"/>
              </a:spcAft>
              <a:buClr>
                <a:srgbClr val="FFFFFF"/>
              </a:buClr>
              <a:buSzPts val="1200"/>
              <a:buFont typeface="Comfortaa"/>
              <a:buChar char="●"/>
            </a:pPr>
            <a:r>
              <a:rPr b="0" i="0" lang="en" sz="1400" u="none" cap="none" strike="noStrike">
                <a:solidFill>
                  <a:srgbClr val="FFFFFF"/>
                </a:solidFill>
                <a:latin typeface="Comfortaa"/>
                <a:ea typeface="Comfortaa"/>
                <a:cs typeface="Comfortaa"/>
                <a:sym typeface="Comfortaa"/>
              </a:rPr>
              <a:t>For non-users, the attitudes are more evenly distributed, with most of neutral attitudes and least of the negative attitudes.</a:t>
            </a:r>
            <a:endParaRPr b="0" i="0" sz="1400" u="none" cap="none" strike="noStrike">
              <a:solidFill>
                <a:srgbClr val="FFFFFF"/>
              </a:solidFill>
              <a:latin typeface="Comfortaa"/>
              <a:ea typeface="Comfortaa"/>
              <a:cs typeface="Comfortaa"/>
              <a:sym typeface="Comfortaa"/>
            </a:endParaRPr>
          </a:p>
          <a:p>
            <a:pPr indent="0" lvl="0" marL="0" marR="0" rtl="0" algn="l">
              <a:lnSpc>
                <a:spcPct val="200000"/>
              </a:lnSpc>
              <a:spcBef>
                <a:spcPts val="0"/>
              </a:spcBef>
              <a:spcAft>
                <a:spcPts val="0"/>
              </a:spcAft>
              <a:buClr>
                <a:srgbClr val="000000"/>
              </a:buClr>
              <a:buSzPts val="1400"/>
              <a:buFont typeface="Arial"/>
              <a:buNone/>
            </a:pPr>
            <a:r>
              <a:t/>
            </a:r>
            <a:endParaRPr b="0" i="0" sz="1400" u="none" cap="none" strike="noStrike">
              <a:solidFill>
                <a:srgbClr val="FFFFFF"/>
              </a:solidFill>
              <a:latin typeface="Comfortaa"/>
              <a:ea typeface="Comfortaa"/>
              <a:cs typeface="Comfortaa"/>
              <a:sym typeface="Comfortaa"/>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9" name="Shape 589"/>
        <p:cNvGrpSpPr/>
        <p:nvPr/>
      </p:nvGrpSpPr>
      <p:grpSpPr>
        <a:xfrm>
          <a:off x="0" y="0"/>
          <a:ext cx="0" cy="0"/>
          <a:chOff x="0" y="0"/>
          <a:chExt cx="0" cy="0"/>
        </a:xfrm>
      </p:grpSpPr>
      <p:sp>
        <p:nvSpPr>
          <p:cNvPr id="590" name="Google Shape;590;p31"/>
          <p:cNvSpPr txBox="1"/>
          <p:nvPr>
            <p:ph type="title"/>
          </p:nvPr>
        </p:nvSpPr>
        <p:spPr>
          <a:xfrm>
            <a:off x="457925" y="240350"/>
            <a:ext cx="8142900" cy="499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500"/>
              <a:buNone/>
            </a:pPr>
            <a:r>
              <a:rPr lang="en"/>
              <a:t>Time series analysis: Number of Tweet</a:t>
            </a:r>
            <a:endParaRPr/>
          </a:p>
        </p:txBody>
      </p:sp>
      <p:sp>
        <p:nvSpPr>
          <p:cNvPr id="591" name="Google Shape;591;p3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pic>
        <p:nvPicPr>
          <p:cNvPr id="592" name="Google Shape;592;p31"/>
          <p:cNvPicPr preferRelativeResize="0"/>
          <p:nvPr/>
        </p:nvPicPr>
        <p:blipFill rotWithShape="1">
          <a:blip r:embed="rId3">
            <a:alphaModFix/>
          </a:blip>
          <a:srcRect b="0" l="0" r="0" t="0"/>
          <a:stretch/>
        </p:blipFill>
        <p:spPr>
          <a:xfrm>
            <a:off x="538025" y="828525"/>
            <a:ext cx="5465533" cy="4099150"/>
          </a:xfrm>
          <a:prstGeom prst="rect">
            <a:avLst/>
          </a:prstGeom>
          <a:noFill/>
          <a:ln>
            <a:noFill/>
          </a:ln>
        </p:spPr>
      </p:pic>
      <p:sp>
        <p:nvSpPr>
          <p:cNvPr id="593" name="Google Shape;593;p31"/>
          <p:cNvSpPr txBox="1"/>
          <p:nvPr/>
        </p:nvSpPr>
        <p:spPr>
          <a:xfrm>
            <a:off x="5823625" y="1111850"/>
            <a:ext cx="3367500" cy="3532500"/>
          </a:xfrm>
          <a:prstGeom prst="rect">
            <a:avLst/>
          </a:prstGeom>
          <a:noFill/>
          <a:ln>
            <a:noFill/>
          </a:ln>
        </p:spPr>
        <p:txBody>
          <a:bodyPr anchorCtr="0" anchor="t" bIns="91425" lIns="91425" spcFirstLastPara="1" rIns="91425" wrap="square" tIns="91425">
            <a:spAutoFit/>
          </a:bodyPr>
          <a:lstStyle/>
          <a:p>
            <a:pPr indent="-323850" lvl="0" marL="457200" marR="0" rtl="0" algn="l">
              <a:lnSpc>
                <a:spcPct val="150000"/>
              </a:lnSpc>
              <a:spcBef>
                <a:spcPts val="0"/>
              </a:spcBef>
              <a:spcAft>
                <a:spcPts val="0"/>
              </a:spcAft>
              <a:buClr>
                <a:srgbClr val="FFFFFF"/>
              </a:buClr>
              <a:buSzPts val="1500"/>
              <a:buFont typeface="Comfortaa"/>
              <a:buChar char="●"/>
            </a:pPr>
            <a:r>
              <a:rPr b="0" i="0" lang="en" sz="1500" u="none" cap="none" strike="noStrike">
                <a:solidFill>
                  <a:srgbClr val="FFFFFF"/>
                </a:solidFill>
                <a:latin typeface="Comfortaa"/>
                <a:ea typeface="Comfortaa"/>
                <a:cs typeface="Comfortaa"/>
                <a:sym typeface="Comfortaa"/>
              </a:rPr>
              <a:t>Number of Tweets per week is steady throughout our time series analysis in general</a:t>
            </a:r>
            <a:endParaRPr b="0" i="0" sz="1500" u="none" cap="none" strike="noStrike">
              <a:solidFill>
                <a:srgbClr val="FFFFFF"/>
              </a:solidFill>
              <a:latin typeface="Comfortaa"/>
              <a:ea typeface="Comfortaa"/>
              <a:cs typeface="Comfortaa"/>
              <a:sym typeface="Comfortaa"/>
            </a:endParaRPr>
          </a:p>
          <a:p>
            <a:pPr indent="-323850" lvl="0" marL="457200" marR="0" rtl="0" algn="l">
              <a:lnSpc>
                <a:spcPct val="150000"/>
              </a:lnSpc>
              <a:spcBef>
                <a:spcPts val="0"/>
              </a:spcBef>
              <a:spcAft>
                <a:spcPts val="0"/>
              </a:spcAft>
              <a:buClr>
                <a:srgbClr val="FFFFFF"/>
              </a:buClr>
              <a:buSzPts val="1500"/>
              <a:buFont typeface="Comfortaa"/>
              <a:buChar char="●"/>
            </a:pPr>
            <a:r>
              <a:rPr b="0" i="0" lang="en" sz="1500" u="none" cap="none" strike="noStrike">
                <a:solidFill>
                  <a:srgbClr val="FFFFFF"/>
                </a:solidFill>
                <a:latin typeface="Comfortaa"/>
                <a:ea typeface="Comfortaa"/>
                <a:cs typeface="Comfortaa"/>
                <a:sym typeface="Comfortaa"/>
              </a:rPr>
              <a:t>Abnormality occurs at March, 2023, in which the Non-Commercial Tweets has a peak, resulting in the peak of total number of Tweets as well</a:t>
            </a:r>
            <a:endParaRPr b="0" i="0" sz="1500" u="none" cap="none" strike="noStrike">
              <a:solidFill>
                <a:srgbClr val="FFFFFF"/>
              </a:solidFill>
              <a:latin typeface="Comfortaa"/>
              <a:ea typeface="Comfortaa"/>
              <a:cs typeface="Comfortaa"/>
              <a:sym typeface="Comfortaa"/>
            </a:endParaRPr>
          </a:p>
        </p:txBody>
      </p:sp>
      <p:sp>
        <p:nvSpPr>
          <p:cNvPr id="594" name="Google Shape;594;p31"/>
          <p:cNvSpPr/>
          <p:nvPr/>
        </p:nvSpPr>
        <p:spPr>
          <a:xfrm>
            <a:off x="5341050" y="902325"/>
            <a:ext cx="482700" cy="2456100"/>
          </a:xfrm>
          <a:prstGeom prst="rect">
            <a:avLst/>
          </a:prstGeom>
          <a:noFill/>
          <a:ln cap="flat" cmpd="sng" w="381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latin typeface="Comfortaa"/>
              <a:ea typeface="Comfortaa"/>
              <a:cs typeface="Comfortaa"/>
              <a:sym typeface="Comfortaa"/>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8" name="Shape 598"/>
        <p:cNvGrpSpPr/>
        <p:nvPr/>
      </p:nvGrpSpPr>
      <p:grpSpPr>
        <a:xfrm>
          <a:off x="0" y="0"/>
          <a:ext cx="0" cy="0"/>
          <a:chOff x="0" y="0"/>
          <a:chExt cx="0" cy="0"/>
        </a:xfrm>
      </p:grpSpPr>
      <p:sp>
        <p:nvSpPr>
          <p:cNvPr id="599" name="Google Shape;599;p32"/>
          <p:cNvSpPr txBox="1"/>
          <p:nvPr>
            <p:ph type="title"/>
          </p:nvPr>
        </p:nvSpPr>
        <p:spPr>
          <a:xfrm>
            <a:off x="457925" y="123950"/>
            <a:ext cx="8593800" cy="499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500"/>
              <a:buNone/>
            </a:pPr>
            <a:r>
              <a:rPr lang="en"/>
              <a:t>Time series analysis: Number of Tweet by attitude</a:t>
            </a:r>
            <a:endParaRPr/>
          </a:p>
        </p:txBody>
      </p:sp>
      <p:sp>
        <p:nvSpPr>
          <p:cNvPr id="600" name="Google Shape;600;p32"/>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pic>
        <p:nvPicPr>
          <p:cNvPr id="601" name="Google Shape;601;p32"/>
          <p:cNvPicPr preferRelativeResize="0"/>
          <p:nvPr/>
        </p:nvPicPr>
        <p:blipFill rotWithShape="1">
          <a:blip r:embed="rId3">
            <a:alphaModFix/>
          </a:blip>
          <a:srcRect b="0" l="0" r="0" t="0"/>
          <a:stretch/>
        </p:blipFill>
        <p:spPr>
          <a:xfrm>
            <a:off x="0" y="739550"/>
            <a:ext cx="4635525" cy="4229076"/>
          </a:xfrm>
          <a:prstGeom prst="rect">
            <a:avLst/>
          </a:prstGeom>
          <a:noFill/>
          <a:ln>
            <a:noFill/>
          </a:ln>
        </p:spPr>
      </p:pic>
      <p:sp>
        <p:nvSpPr>
          <p:cNvPr id="602" name="Google Shape;602;p32"/>
          <p:cNvSpPr txBox="1"/>
          <p:nvPr/>
        </p:nvSpPr>
        <p:spPr>
          <a:xfrm>
            <a:off x="4402650" y="623150"/>
            <a:ext cx="4827300" cy="46563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50000"/>
              </a:lnSpc>
              <a:spcBef>
                <a:spcPts val="0"/>
              </a:spcBef>
              <a:spcAft>
                <a:spcPts val="0"/>
              </a:spcAft>
              <a:buClr>
                <a:schemeClr val="lt1"/>
              </a:buClr>
              <a:buSzPts val="1400"/>
              <a:buFont typeface="Comfortaa"/>
              <a:buChar char="●"/>
            </a:pPr>
            <a:r>
              <a:rPr b="0" i="0" lang="en" sz="1400" u="none" cap="none" strike="noStrike">
                <a:solidFill>
                  <a:schemeClr val="lt1"/>
                </a:solidFill>
                <a:latin typeface="Comfortaa"/>
                <a:ea typeface="Comfortaa"/>
                <a:cs typeface="Comfortaa"/>
                <a:sym typeface="Comfortaa"/>
              </a:rPr>
              <a:t>Possible explanations for the significant peak of number of Tweets in March 2023, and the inverse attitudes among Tweet	</a:t>
            </a:r>
            <a:endParaRPr b="0" i="0" sz="1400" u="none" cap="none" strike="noStrike">
              <a:solidFill>
                <a:schemeClr val="lt1"/>
              </a:solidFill>
              <a:latin typeface="Comfortaa"/>
              <a:ea typeface="Comfortaa"/>
              <a:cs typeface="Comfortaa"/>
              <a:sym typeface="Comfortaa"/>
            </a:endParaRPr>
          </a:p>
          <a:p>
            <a:pPr indent="-311150" lvl="1" marL="914400" rtl="0" algn="l">
              <a:lnSpc>
                <a:spcPct val="150000"/>
              </a:lnSpc>
              <a:spcBef>
                <a:spcPts val="0"/>
              </a:spcBef>
              <a:spcAft>
                <a:spcPts val="0"/>
              </a:spcAft>
              <a:buClr>
                <a:schemeClr val="lt1"/>
              </a:buClr>
              <a:buSzPts val="1300"/>
              <a:buFont typeface="Comfortaa"/>
              <a:buChar char="○"/>
            </a:pPr>
            <a:r>
              <a:rPr lang="en" sz="1300">
                <a:solidFill>
                  <a:schemeClr val="lt1"/>
                </a:solidFill>
                <a:latin typeface="Comfortaa"/>
                <a:ea typeface="Comfortaa"/>
                <a:cs typeface="Comfortaa"/>
                <a:sym typeface="Comfortaa"/>
              </a:rPr>
              <a:t>A group of 4 friends in Detroit ended up in the hospital with carbon monoxide poisoning after smoking hookah</a:t>
            </a:r>
            <a:endParaRPr sz="1300">
              <a:solidFill>
                <a:schemeClr val="lt1"/>
              </a:solidFill>
              <a:latin typeface="Comfortaa"/>
              <a:ea typeface="Comfortaa"/>
              <a:cs typeface="Comfortaa"/>
              <a:sym typeface="Comfortaa"/>
            </a:endParaRPr>
          </a:p>
          <a:p>
            <a:pPr indent="-311150" lvl="1" marL="914400" rtl="0" algn="l">
              <a:lnSpc>
                <a:spcPct val="150000"/>
              </a:lnSpc>
              <a:spcBef>
                <a:spcPts val="0"/>
              </a:spcBef>
              <a:spcAft>
                <a:spcPts val="0"/>
              </a:spcAft>
              <a:buClr>
                <a:schemeClr val="lt1"/>
              </a:buClr>
              <a:buSzPts val="1300"/>
              <a:buFont typeface="Comfortaa"/>
              <a:buChar char="○"/>
            </a:pPr>
            <a:r>
              <a:rPr lang="en" sz="1300">
                <a:solidFill>
                  <a:schemeClr val="lt1"/>
                </a:solidFill>
                <a:latin typeface="Comfortaa"/>
                <a:ea typeface="Comfortaa"/>
                <a:cs typeface="Comfortaa"/>
                <a:sym typeface="Comfortaa"/>
              </a:rPr>
              <a:t>Reports of violence and criminal activities linked to hookah lounges, including a man was reportedly hit with a hookah pipe during an alcohol theft, </a:t>
            </a:r>
            <a:r>
              <a:rPr b="1" lang="en" sz="1300">
                <a:solidFill>
                  <a:srgbClr val="F2F2F2"/>
                </a:solidFill>
                <a:latin typeface="Comfortaa"/>
                <a:ea typeface="Comfortaa"/>
                <a:cs typeface="Comfortaa"/>
                <a:sym typeface="Comfortaa"/>
              </a:rPr>
              <a:t>man charged in shooting outside hookah bar near Temple University</a:t>
            </a:r>
            <a:endParaRPr b="1" sz="1300">
              <a:solidFill>
                <a:srgbClr val="F2F2F2"/>
              </a:solidFill>
              <a:latin typeface="Comfortaa"/>
              <a:ea typeface="Comfortaa"/>
              <a:cs typeface="Comfortaa"/>
              <a:sym typeface="Comfortaa"/>
            </a:endParaRPr>
          </a:p>
          <a:p>
            <a:pPr indent="-311150" lvl="1" marL="914400" rtl="0" algn="l">
              <a:lnSpc>
                <a:spcPct val="150000"/>
              </a:lnSpc>
              <a:spcBef>
                <a:spcPts val="0"/>
              </a:spcBef>
              <a:spcAft>
                <a:spcPts val="0"/>
              </a:spcAft>
              <a:buClr>
                <a:schemeClr val="lt1"/>
              </a:buClr>
              <a:buSzPts val="1300"/>
              <a:buFont typeface="Comfortaa"/>
              <a:buChar char="○"/>
            </a:pPr>
            <a:r>
              <a:rPr lang="en" sz="1300">
                <a:solidFill>
                  <a:schemeClr val="lt1"/>
                </a:solidFill>
                <a:latin typeface="Comfortaa"/>
                <a:ea typeface="Comfortaa"/>
                <a:cs typeface="Comfortaa"/>
                <a:sym typeface="Comfortaa"/>
              </a:rPr>
              <a:t>Discussions about the general health hazards of hookah smoking gained prominence, especially second hand</a:t>
            </a:r>
            <a:endParaRPr sz="1300">
              <a:solidFill>
                <a:schemeClr val="lt1"/>
              </a:solidFill>
              <a:latin typeface="Comfortaa"/>
              <a:ea typeface="Comfortaa"/>
              <a:cs typeface="Comfortaa"/>
              <a:sym typeface="Comfortaa"/>
            </a:endParaRPr>
          </a:p>
        </p:txBody>
      </p:sp>
      <p:sp>
        <p:nvSpPr>
          <p:cNvPr id="603" name="Google Shape;603;p32"/>
          <p:cNvSpPr/>
          <p:nvPr/>
        </p:nvSpPr>
        <p:spPr>
          <a:xfrm>
            <a:off x="4041825" y="1436250"/>
            <a:ext cx="482700" cy="2456100"/>
          </a:xfrm>
          <a:prstGeom prst="rect">
            <a:avLst/>
          </a:prstGeom>
          <a:noFill/>
          <a:ln cap="flat" cmpd="sng" w="381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latin typeface="Comfortaa"/>
              <a:ea typeface="Comfortaa"/>
              <a:cs typeface="Comfortaa"/>
              <a:sym typeface="Comfortaa"/>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7" name="Shape 607"/>
        <p:cNvGrpSpPr/>
        <p:nvPr/>
      </p:nvGrpSpPr>
      <p:grpSpPr>
        <a:xfrm>
          <a:off x="0" y="0"/>
          <a:ext cx="0" cy="0"/>
          <a:chOff x="0" y="0"/>
          <a:chExt cx="0" cy="0"/>
        </a:xfrm>
      </p:grpSpPr>
      <p:sp>
        <p:nvSpPr>
          <p:cNvPr id="608" name="Google Shape;608;p33"/>
          <p:cNvSpPr txBox="1"/>
          <p:nvPr>
            <p:ph type="title"/>
          </p:nvPr>
        </p:nvSpPr>
        <p:spPr>
          <a:xfrm>
            <a:off x="457925" y="240350"/>
            <a:ext cx="8142900" cy="499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500"/>
              <a:buNone/>
            </a:pPr>
            <a:r>
              <a:rPr lang="en"/>
              <a:t>Time series analysis: Number of unique user</a:t>
            </a:r>
            <a:endParaRPr/>
          </a:p>
        </p:txBody>
      </p:sp>
      <p:sp>
        <p:nvSpPr>
          <p:cNvPr id="609" name="Google Shape;609;p3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pic>
        <p:nvPicPr>
          <p:cNvPr id="610" name="Google Shape;610;p33"/>
          <p:cNvPicPr preferRelativeResize="0"/>
          <p:nvPr/>
        </p:nvPicPr>
        <p:blipFill rotWithShape="1">
          <a:blip r:embed="rId3">
            <a:alphaModFix/>
          </a:blip>
          <a:srcRect b="0" l="0" r="0" t="0"/>
          <a:stretch/>
        </p:blipFill>
        <p:spPr>
          <a:xfrm>
            <a:off x="598750" y="847450"/>
            <a:ext cx="4671126" cy="4099149"/>
          </a:xfrm>
          <a:prstGeom prst="rect">
            <a:avLst/>
          </a:prstGeom>
          <a:noFill/>
          <a:ln>
            <a:noFill/>
          </a:ln>
        </p:spPr>
      </p:pic>
      <p:sp>
        <p:nvSpPr>
          <p:cNvPr id="611" name="Google Shape;611;p33"/>
          <p:cNvSpPr txBox="1"/>
          <p:nvPr/>
        </p:nvSpPr>
        <p:spPr>
          <a:xfrm>
            <a:off x="5421450" y="1130775"/>
            <a:ext cx="3367500" cy="3879000"/>
          </a:xfrm>
          <a:prstGeom prst="rect">
            <a:avLst/>
          </a:prstGeom>
          <a:noFill/>
          <a:ln>
            <a:noFill/>
          </a:ln>
        </p:spPr>
        <p:txBody>
          <a:bodyPr anchorCtr="0" anchor="t" bIns="91425" lIns="91425" spcFirstLastPara="1" rIns="91425" wrap="square" tIns="91425">
            <a:spAutoFit/>
          </a:bodyPr>
          <a:lstStyle/>
          <a:p>
            <a:pPr indent="-323850" lvl="0" marL="457200" marR="0" rtl="0" algn="l">
              <a:lnSpc>
                <a:spcPct val="150000"/>
              </a:lnSpc>
              <a:spcBef>
                <a:spcPts val="0"/>
              </a:spcBef>
              <a:spcAft>
                <a:spcPts val="0"/>
              </a:spcAft>
              <a:buClr>
                <a:srgbClr val="FFFFFF"/>
              </a:buClr>
              <a:buSzPts val="1500"/>
              <a:buFont typeface="Comfortaa"/>
              <a:buChar char="●"/>
            </a:pPr>
            <a:r>
              <a:rPr b="0" i="0" lang="en" sz="1500" u="none" cap="none" strike="noStrike">
                <a:solidFill>
                  <a:srgbClr val="FFFFFF"/>
                </a:solidFill>
                <a:latin typeface="Comfortaa"/>
                <a:ea typeface="Comfortaa"/>
                <a:cs typeface="Comfortaa"/>
                <a:sym typeface="Comfortaa"/>
              </a:rPr>
              <a:t>Number of unique user and non-user tend to be steady over time</a:t>
            </a:r>
            <a:endParaRPr b="0" i="0" sz="1500" u="none" cap="none" strike="noStrike">
              <a:solidFill>
                <a:srgbClr val="FFFFFF"/>
              </a:solidFill>
              <a:latin typeface="Comfortaa"/>
              <a:ea typeface="Comfortaa"/>
              <a:cs typeface="Comfortaa"/>
              <a:sym typeface="Comfortaa"/>
            </a:endParaRPr>
          </a:p>
          <a:p>
            <a:pPr indent="-323850" lvl="0" marL="457200" marR="0" rtl="0" algn="l">
              <a:lnSpc>
                <a:spcPct val="150000"/>
              </a:lnSpc>
              <a:spcBef>
                <a:spcPts val="0"/>
              </a:spcBef>
              <a:spcAft>
                <a:spcPts val="0"/>
              </a:spcAft>
              <a:buClr>
                <a:srgbClr val="FFFFFF"/>
              </a:buClr>
              <a:buSzPts val="1500"/>
              <a:buFont typeface="Comfortaa"/>
              <a:buChar char="●"/>
            </a:pPr>
            <a:r>
              <a:rPr b="0" i="0" lang="en" sz="1500" u="none" cap="none" strike="noStrike">
                <a:solidFill>
                  <a:srgbClr val="FFFFFF"/>
                </a:solidFill>
                <a:latin typeface="Comfortaa"/>
                <a:ea typeface="Comfortaa"/>
                <a:cs typeface="Comfortaa"/>
                <a:sym typeface="Comfortaa"/>
              </a:rPr>
              <a:t>Number of User only tend to decrease</a:t>
            </a:r>
            <a:endParaRPr b="0" i="0" sz="1500" u="none" cap="none" strike="noStrike">
              <a:solidFill>
                <a:srgbClr val="FFFFFF"/>
              </a:solidFill>
              <a:latin typeface="Comfortaa"/>
              <a:ea typeface="Comfortaa"/>
              <a:cs typeface="Comfortaa"/>
              <a:sym typeface="Comfortaa"/>
            </a:endParaRPr>
          </a:p>
          <a:p>
            <a:pPr indent="-323850" lvl="0" marL="457200" marR="0" rtl="0" algn="l">
              <a:lnSpc>
                <a:spcPct val="150000"/>
              </a:lnSpc>
              <a:spcBef>
                <a:spcPts val="0"/>
              </a:spcBef>
              <a:spcAft>
                <a:spcPts val="0"/>
              </a:spcAft>
              <a:buClr>
                <a:srgbClr val="FFFFFF"/>
              </a:buClr>
              <a:buSzPts val="1500"/>
              <a:buFont typeface="Comfortaa"/>
              <a:buChar char="●"/>
            </a:pPr>
            <a:r>
              <a:rPr b="0" i="0" lang="en" sz="1500" u="none" cap="none" strike="noStrike">
                <a:solidFill>
                  <a:srgbClr val="FFFFFF"/>
                </a:solidFill>
                <a:latin typeface="Comfortaa"/>
                <a:ea typeface="Comfortaa"/>
                <a:cs typeface="Comfortaa"/>
                <a:sym typeface="Comfortaa"/>
              </a:rPr>
              <a:t>Unique User, user and non-user all have a peak in March 2023, indicating and abnormality, align with the past two time series analysis </a:t>
            </a:r>
            <a:endParaRPr b="0" i="0" sz="1500" u="none" cap="none" strike="noStrike">
              <a:solidFill>
                <a:srgbClr val="FFFFFF"/>
              </a:solidFill>
              <a:latin typeface="Comfortaa"/>
              <a:ea typeface="Comfortaa"/>
              <a:cs typeface="Comfortaa"/>
              <a:sym typeface="Comfortaa"/>
            </a:endParaRPr>
          </a:p>
        </p:txBody>
      </p:sp>
      <p:sp>
        <p:nvSpPr>
          <p:cNvPr id="612" name="Google Shape;612;p33"/>
          <p:cNvSpPr/>
          <p:nvPr/>
        </p:nvSpPr>
        <p:spPr>
          <a:xfrm>
            <a:off x="4646950" y="937925"/>
            <a:ext cx="482700" cy="3811800"/>
          </a:xfrm>
          <a:prstGeom prst="rect">
            <a:avLst/>
          </a:prstGeom>
          <a:noFill/>
          <a:ln cap="flat" cmpd="sng" w="381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latin typeface="Comfortaa"/>
              <a:ea typeface="Comfortaa"/>
              <a:cs typeface="Comfortaa"/>
              <a:sym typeface="Comfortaa"/>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6" name="Shape 616"/>
        <p:cNvGrpSpPr/>
        <p:nvPr/>
      </p:nvGrpSpPr>
      <p:grpSpPr>
        <a:xfrm>
          <a:off x="0" y="0"/>
          <a:ext cx="0" cy="0"/>
          <a:chOff x="0" y="0"/>
          <a:chExt cx="0" cy="0"/>
        </a:xfrm>
      </p:grpSpPr>
      <p:pic>
        <p:nvPicPr>
          <p:cNvPr id="617" name="Google Shape;617;p34"/>
          <p:cNvPicPr preferRelativeResize="0"/>
          <p:nvPr/>
        </p:nvPicPr>
        <p:blipFill rotWithShape="1">
          <a:blip r:embed="rId3">
            <a:alphaModFix/>
          </a:blip>
          <a:srcRect b="-2492" l="0" r="0" t="20773"/>
          <a:stretch/>
        </p:blipFill>
        <p:spPr>
          <a:xfrm>
            <a:off x="276475" y="1708325"/>
            <a:ext cx="5328800" cy="2975374"/>
          </a:xfrm>
          <a:prstGeom prst="rect">
            <a:avLst/>
          </a:prstGeom>
          <a:noFill/>
          <a:ln>
            <a:noFill/>
          </a:ln>
        </p:spPr>
      </p:pic>
      <p:sp>
        <p:nvSpPr>
          <p:cNvPr id="618" name="Google Shape;618;p34"/>
          <p:cNvSpPr txBox="1"/>
          <p:nvPr>
            <p:ph type="title"/>
          </p:nvPr>
        </p:nvSpPr>
        <p:spPr>
          <a:xfrm>
            <a:off x="276475" y="539925"/>
            <a:ext cx="8142900" cy="499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500"/>
              <a:buNone/>
            </a:pPr>
            <a:r>
              <a:rPr lang="en" sz="3300"/>
              <a:t>Map Visualization: </a:t>
            </a:r>
            <a:endParaRPr sz="3300"/>
          </a:p>
          <a:p>
            <a:pPr indent="0" lvl="0" marL="0" rtl="0" algn="l">
              <a:lnSpc>
                <a:spcPct val="100000"/>
              </a:lnSpc>
              <a:spcBef>
                <a:spcPts val="0"/>
              </a:spcBef>
              <a:spcAft>
                <a:spcPts val="0"/>
              </a:spcAft>
              <a:buSzPts val="2500"/>
              <a:buNone/>
            </a:pPr>
            <a:r>
              <a:rPr lang="en" sz="3300"/>
              <a:t>Positive Attitude Rate per State</a:t>
            </a:r>
            <a:endParaRPr sz="3300"/>
          </a:p>
        </p:txBody>
      </p:sp>
      <p:sp>
        <p:nvSpPr>
          <p:cNvPr id="619" name="Google Shape;619;p34"/>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sp>
        <p:nvSpPr>
          <p:cNvPr id="620" name="Google Shape;620;p34"/>
          <p:cNvSpPr txBox="1"/>
          <p:nvPr/>
        </p:nvSpPr>
        <p:spPr>
          <a:xfrm>
            <a:off x="5605275" y="1525050"/>
            <a:ext cx="3500100" cy="3186300"/>
          </a:xfrm>
          <a:prstGeom prst="rect">
            <a:avLst/>
          </a:prstGeom>
          <a:noFill/>
          <a:ln>
            <a:noFill/>
          </a:ln>
        </p:spPr>
        <p:txBody>
          <a:bodyPr anchorCtr="0" anchor="t" bIns="91425" lIns="91425" spcFirstLastPara="1" rIns="91425" wrap="square" tIns="91425">
            <a:spAutoFit/>
          </a:bodyPr>
          <a:lstStyle/>
          <a:p>
            <a:pPr indent="-323850" lvl="0" marL="457200" marR="0" rtl="0" algn="l">
              <a:lnSpc>
                <a:spcPct val="150000"/>
              </a:lnSpc>
              <a:spcBef>
                <a:spcPts val="0"/>
              </a:spcBef>
              <a:spcAft>
                <a:spcPts val="0"/>
              </a:spcAft>
              <a:buClr>
                <a:srgbClr val="FFFFFF"/>
              </a:buClr>
              <a:buSzPts val="1500"/>
              <a:buFont typeface="Comfortaa"/>
              <a:buChar char="●"/>
            </a:pPr>
            <a:r>
              <a:rPr b="0" i="0" lang="en" sz="1500" u="none" cap="none" strike="noStrike">
                <a:solidFill>
                  <a:srgbClr val="FFFFFF"/>
                </a:solidFill>
                <a:latin typeface="Comfortaa"/>
                <a:ea typeface="Comfortaa"/>
                <a:cs typeface="Comfortaa"/>
                <a:sym typeface="Comfortaa"/>
              </a:rPr>
              <a:t>Arkansas has the highest positive rate while West Virginia has the lowest positive rate</a:t>
            </a:r>
            <a:endParaRPr b="0" i="0" sz="1500" u="none" cap="none" strike="noStrike">
              <a:solidFill>
                <a:srgbClr val="FFFFFF"/>
              </a:solidFill>
              <a:latin typeface="Comfortaa"/>
              <a:ea typeface="Comfortaa"/>
              <a:cs typeface="Comfortaa"/>
              <a:sym typeface="Comfortaa"/>
            </a:endParaRPr>
          </a:p>
          <a:p>
            <a:pPr indent="-323850" lvl="0" marL="457200" marR="0" rtl="0" algn="l">
              <a:lnSpc>
                <a:spcPct val="150000"/>
              </a:lnSpc>
              <a:spcBef>
                <a:spcPts val="0"/>
              </a:spcBef>
              <a:spcAft>
                <a:spcPts val="0"/>
              </a:spcAft>
              <a:buClr>
                <a:srgbClr val="FFFFFF"/>
              </a:buClr>
              <a:buSzPts val="1500"/>
              <a:buFont typeface="Comfortaa"/>
              <a:buChar char="●"/>
            </a:pPr>
            <a:r>
              <a:rPr b="0" i="0" lang="en" sz="1500" u="none" cap="none" strike="noStrike">
                <a:solidFill>
                  <a:srgbClr val="FFFFFF"/>
                </a:solidFill>
                <a:latin typeface="Comfortaa"/>
                <a:ea typeface="Comfortaa"/>
                <a:cs typeface="Comfortaa"/>
                <a:sym typeface="Comfortaa"/>
              </a:rPr>
              <a:t>States in the south and east part of US have higher positive attitude rate than states from the north and west coast</a:t>
            </a:r>
            <a:endParaRPr b="0" i="0" sz="1500" u="none" cap="none" strike="noStrike">
              <a:solidFill>
                <a:srgbClr val="FFFFFF"/>
              </a:solidFill>
              <a:latin typeface="Comfortaa"/>
              <a:ea typeface="Comfortaa"/>
              <a:cs typeface="Comfortaa"/>
              <a:sym typeface="Comfortaa"/>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4" name="Shape 624"/>
        <p:cNvGrpSpPr/>
        <p:nvPr/>
      </p:nvGrpSpPr>
      <p:grpSpPr>
        <a:xfrm>
          <a:off x="0" y="0"/>
          <a:ext cx="0" cy="0"/>
          <a:chOff x="0" y="0"/>
          <a:chExt cx="0" cy="0"/>
        </a:xfrm>
      </p:grpSpPr>
      <p:sp>
        <p:nvSpPr>
          <p:cNvPr id="625" name="Google Shape;625;p35"/>
          <p:cNvSpPr txBox="1"/>
          <p:nvPr>
            <p:ph type="title"/>
          </p:nvPr>
        </p:nvSpPr>
        <p:spPr>
          <a:xfrm>
            <a:off x="276475" y="539925"/>
            <a:ext cx="9060600" cy="499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500"/>
              <a:buNone/>
            </a:pPr>
            <a:r>
              <a:rPr lang="en" sz="3300"/>
              <a:t>Map Visualization: </a:t>
            </a:r>
            <a:endParaRPr sz="3300"/>
          </a:p>
          <a:p>
            <a:pPr indent="0" lvl="0" marL="0" rtl="0" algn="l">
              <a:lnSpc>
                <a:spcPct val="100000"/>
              </a:lnSpc>
              <a:spcBef>
                <a:spcPts val="0"/>
              </a:spcBef>
              <a:spcAft>
                <a:spcPts val="0"/>
              </a:spcAft>
              <a:buSzPts val="2500"/>
              <a:buNone/>
            </a:pPr>
            <a:r>
              <a:rPr lang="en" sz="3300"/>
              <a:t>Normalized State Hookah User Count</a:t>
            </a:r>
            <a:endParaRPr sz="3300"/>
          </a:p>
        </p:txBody>
      </p:sp>
      <p:sp>
        <p:nvSpPr>
          <p:cNvPr id="626" name="Google Shape;626;p35"/>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sp>
        <p:nvSpPr>
          <p:cNvPr id="627" name="Google Shape;627;p35"/>
          <p:cNvSpPr txBox="1"/>
          <p:nvPr/>
        </p:nvSpPr>
        <p:spPr>
          <a:xfrm>
            <a:off x="5729900" y="1533950"/>
            <a:ext cx="3500100" cy="3186300"/>
          </a:xfrm>
          <a:prstGeom prst="rect">
            <a:avLst/>
          </a:prstGeom>
          <a:noFill/>
          <a:ln>
            <a:noFill/>
          </a:ln>
        </p:spPr>
        <p:txBody>
          <a:bodyPr anchorCtr="0" anchor="t" bIns="91425" lIns="91425" spcFirstLastPara="1" rIns="91425" wrap="square" tIns="91425">
            <a:spAutoFit/>
          </a:bodyPr>
          <a:lstStyle/>
          <a:p>
            <a:pPr indent="-323850" lvl="0" marL="457200" marR="0" rtl="0" algn="l">
              <a:lnSpc>
                <a:spcPct val="150000"/>
              </a:lnSpc>
              <a:spcBef>
                <a:spcPts val="0"/>
              </a:spcBef>
              <a:spcAft>
                <a:spcPts val="0"/>
              </a:spcAft>
              <a:buClr>
                <a:srgbClr val="FFFFFF"/>
              </a:buClr>
              <a:buSzPts val="1500"/>
              <a:buFont typeface="Comfortaa"/>
              <a:buChar char="●"/>
            </a:pPr>
            <a:r>
              <a:rPr b="0" i="0" lang="en" sz="1500" u="none" cap="none" strike="noStrike">
                <a:solidFill>
                  <a:srgbClr val="FFFFFF"/>
                </a:solidFill>
                <a:latin typeface="Comfortaa"/>
                <a:ea typeface="Comfortaa"/>
                <a:cs typeface="Comfortaa"/>
                <a:sym typeface="Comfortaa"/>
              </a:rPr>
              <a:t>This map shows the unique hookah user normalized by the whole population of the corresponding state</a:t>
            </a:r>
            <a:endParaRPr b="0" i="0" sz="1500" u="none" cap="none" strike="noStrike">
              <a:solidFill>
                <a:srgbClr val="FFFFFF"/>
              </a:solidFill>
              <a:latin typeface="Comfortaa"/>
              <a:ea typeface="Comfortaa"/>
              <a:cs typeface="Comfortaa"/>
              <a:sym typeface="Comfortaa"/>
            </a:endParaRPr>
          </a:p>
          <a:p>
            <a:pPr indent="-323850" lvl="0" marL="457200" marR="0" rtl="0" algn="l">
              <a:lnSpc>
                <a:spcPct val="150000"/>
              </a:lnSpc>
              <a:spcBef>
                <a:spcPts val="0"/>
              </a:spcBef>
              <a:spcAft>
                <a:spcPts val="0"/>
              </a:spcAft>
              <a:buClr>
                <a:srgbClr val="FFFFFF"/>
              </a:buClr>
              <a:buSzPts val="1500"/>
              <a:buFont typeface="Comfortaa"/>
              <a:buChar char="●"/>
            </a:pPr>
            <a:r>
              <a:rPr b="0" i="0" lang="en" sz="1500" u="none" cap="none" strike="noStrike">
                <a:solidFill>
                  <a:srgbClr val="FFFFFF"/>
                </a:solidFill>
                <a:latin typeface="Comfortaa"/>
                <a:ea typeface="Comfortaa"/>
                <a:cs typeface="Comfortaa"/>
                <a:sym typeface="Comfortaa"/>
              </a:rPr>
              <a:t>States in the east part tend to have more hookah user, with New York an outlier with the most proportion of hookah users</a:t>
            </a:r>
            <a:endParaRPr b="0" i="0" sz="1500" u="none" cap="none" strike="noStrike">
              <a:solidFill>
                <a:srgbClr val="FFFFFF"/>
              </a:solidFill>
              <a:latin typeface="Comfortaa"/>
              <a:ea typeface="Comfortaa"/>
              <a:cs typeface="Comfortaa"/>
              <a:sym typeface="Comfortaa"/>
            </a:endParaRPr>
          </a:p>
        </p:txBody>
      </p:sp>
      <p:pic>
        <p:nvPicPr>
          <p:cNvPr id="628" name="Google Shape;628;p35"/>
          <p:cNvPicPr preferRelativeResize="0"/>
          <p:nvPr/>
        </p:nvPicPr>
        <p:blipFill rotWithShape="1">
          <a:blip r:embed="rId3">
            <a:alphaModFix/>
          </a:blip>
          <a:srcRect b="17154" l="2725" r="12878" t="16201"/>
          <a:stretch/>
        </p:blipFill>
        <p:spPr>
          <a:xfrm>
            <a:off x="276475" y="1771500"/>
            <a:ext cx="5602550" cy="297835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2" name="Shape 632"/>
        <p:cNvGrpSpPr/>
        <p:nvPr/>
      </p:nvGrpSpPr>
      <p:grpSpPr>
        <a:xfrm>
          <a:off x="0" y="0"/>
          <a:ext cx="0" cy="0"/>
          <a:chOff x="0" y="0"/>
          <a:chExt cx="0" cy="0"/>
        </a:xfrm>
      </p:grpSpPr>
      <p:sp>
        <p:nvSpPr>
          <p:cNvPr id="633" name="Google Shape;633;p36"/>
          <p:cNvSpPr txBox="1"/>
          <p:nvPr>
            <p:ph type="title"/>
          </p:nvPr>
        </p:nvSpPr>
        <p:spPr>
          <a:xfrm>
            <a:off x="41700" y="655650"/>
            <a:ext cx="9060600" cy="499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500"/>
              <a:buNone/>
            </a:pPr>
            <a:r>
              <a:rPr lang="en"/>
              <a:t>Heat Map Visualization: </a:t>
            </a:r>
            <a:endParaRPr/>
          </a:p>
          <a:p>
            <a:pPr indent="0" lvl="0" marL="0" rtl="0" algn="l">
              <a:lnSpc>
                <a:spcPct val="100000"/>
              </a:lnSpc>
              <a:spcBef>
                <a:spcPts val="0"/>
              </a:spcBef>
              <a:spcAft>
                <a:spcPts val="0"/>
              </a:spcAft>
              <a:buSzPts val="2500"/>
              <a:buNone/>
            </a:pPr>
            <a:r>
              <a:rPr lang="en"/>
              <a:t>Positive Attitude Rate Across Day and Time</a:t>
            </a:r>
            <a:endParaRPr/>
          </a:p>
          <a:p>
            <a:pPr indent="0" lvl="0" marL="0" rtl="0" algn="l">
              <a:lnSpc>
                <a:spcPct val="100000"/>
              </a:lnSpc>
              <a:spcBef>
                <a:spcPts val="0"/>
              </a:spcBef>
              <a:spcAft>
                <a:spcPts val="0"/>
              </a:spcAft>
              <a:buSzPts val="2500"/>
              <a:buNone/>
            </a:pPr>
            <a:r>
              <a:t/>
            </a:r>
            <a:endParaRPr/>
          </a:p>
        </p:txBody>
      </p:sp>
      <p:pic>
        <p:nvPicPr>
          <p:cNvPr id="634" name="Google Shape;634;p36"/>
          <p:cNvPicPr preferRelativeResize="0"/>
          <p:nvPr/>
        </p:nvPicPr>
        <p:blipFill rotWithShape="1">
          <a:blip r:embed="rId3">
            <a:alphaModFix/>
          </a:blip>
          <a:srcRect b="0" l="0" r="0" t="0"/>
          <a:stretch/>
        </p:blipFill>
        <p:spPr>
          <a:xfrm>
            <a:off x="1480300" y="1216760"/>
            <a:ext cx="6183376" cy="2709975"/>
          </a:xfrm>
          <a:prstGeom prst="rect">
            <a:avLst/>
          </a:prstGeom>
          <a:noFill/>
          <a:ln>
            <a:noFill/>
          </a:ln>
        </p:spPr>
      </p:pic>
      <p:sp>
        <p:nvSpPr>
          <p:cNvPr id="635" name="Google Shape;635;p36"/>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sp>
        <p:nvSpPr>
          <p:cNvPr id="636" name="Google Shape;636;p36"/>
          <p:cNvSpPr txBox="1"/>
          <p:nvPr/>
        </p:nvSpPr>
        <p:spPr>
          <a:xfrm>
            <a:off x="-41700" y="3988625"/>
            <a:ext cx="9144000" cy="10575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50000"/>
              </a:lnSpc>
              <a:spcBef>
                <a:spcPts val="0"/>
              </a:spcBef>
              <a:spcAft>
                <a:spcPts val="0"/>
              </a:spcAft>
              <a:buClr>
                <a:srgbClr val="FFFFFF"/>
              </a:buClr>
              <a:buSzPts val="1400"/>
              <a:buFont typeface="Comfortaa"/>
              <a:buChar char="●"/>
            </a:pPr>
            <a:r>
              <a:rPr b="0" i="0" lang="en" sz="1400" u="none" cap="none" strike="noStrike">
                <a:solidFill>
                  <a:srgbClr val="FFFFFF"/>
                </a:solidFill>
                <a:latin typeface="Comfortaa"/>
                <a:ea typeface="Comfortaa"/>
                <a:cs typeface="Comfortaa"/>
                <a:sym typeface="Comfortaa"/>
              </a:rPr>
              <a:t>People in the day-time of weekdays tend to have less positive attitudes towards Hookah.</a:t>
            </a:r>
            <a:endParaRPr b="0" i="0" sz="1400" u="none" cap="none" strike="noStrike">
              <a:solidFill>
                <a:srgbClr val="FFFFFF"/>
              </a:solidFill>
              <a:latin typeface="Comfortaa"/>
              <a:ea typeface="Comfortaa"/>
              <a:cs typeface="Comfortaa"/>
              <a:sym typeface="Comfortaa"/>
            </a:endParaRPr>
          </a:p>
          <a:p>
            <a:pPr indent="-317500" lvl="0" marL="457200" marR="0" rtl="0" algn="l">
              <a:lnSpc>
                <a:spcPct val="150000"/>
              </a:lnSpc>
              <a:spcBef>
                <a:spcPts val="0"/>
              </a:spcBef>
              <a:spcAft>
                <a:spcPts val="0"/>
              </a:spcAft>
              <a:buClr>
                <a:srgbClr val="FFFFFF"/>
              </a:buClr>
              <a:buSzPts val="1400"/>
              <a:buFont typeface="Comfortaa"/>
              <a:buChar char="●"/>
            </a:pPr>
            <a:r>
              <a:rPr b="0" i="0" lang="en" sz="1400" u="none" cap="none" strike="noStrike">
                <a:solidFill>
                  <a:srgbClr val="FFFFFF"/>
                </a:solidFill>
                <a:latin typeface="Comfortaa"/>
                <a:ea typeface="Comfortaa"/>
                <a:cs typeface="Comfortaa"/>
                <a:sym typeface="Comfortaa"/>
              </a:rPr>
              <a:t>People in the evening to night, especially during the weekends tend to be more positive towards Hookah.</a:t>
            </a:r>
            <a:endParaRPr b="0" i="0" sz="1400" u="none" cap="none" strike="noStrike">
              <a:solidFill>
                <a:srgbClr val="FFFFFF"/>
              </a:solidFill>
              <a:latin typeface="Comfortaa"/>
              <a:ea typeface="Comfortaa"/>
              <a:cs typeface="Comfortaa"/>
              <a:sym typeface="Comfortaa"/>
            </a:endParaRPr>
          </a:p>
          <a:p>
            <a:pPr indent="0" lvl="0" marL="0" marR="0" rtl="0" algn="l">
              <a:lnSpc>
                <a:spcPct val="200000"/>
              </a:lnSpc>
              <a:spcBef>
                <a:spcPts val="0"/>
              </a:spcBef>
              <a:spcAft>
                <a:spcPts val="0"/>
              </a:spcAft>
              <a:buClr>
                <a:srgbClr val="000000"/>
              </a:buClr>
              <a:buSzPts val="1400"/>
              <a:buFont typeface="Arial"/>
              <a:buNone/>
            </a:pPr>
            <a:r>
              <a:t/>
            </a:r>
            <a:endParaRPr b="0" i="0" sz="1400" u="none" cap="none" strike="noStrike">
              <a:solidFill>
                <a:srgbClr val="FFFFFF"/>
              </a:solidFill>
              <a:latin typeface="Comfortaa"/>
              <a:ea typeface="Comfortaa"/>
              <a:cs typeface="Comfortaa"/>
              <a:sym typeface="Comfortaa"/>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0" name="Shape 640"/>
        <p:cNvGrpSpPr/>
        <p:nvPr/>
      </p:nvGrpSpPr>
      <p:grpSpPr>
        <a:xfrm>
          <a:off x="0" y="0"/>
          <a:ext cx="0" cy="0"/>
          <a:chOff x="0" y="0"/>
          <a:chExt cx="0" cy="0"/>
        </a:xfrm>
      </p:grpSpPr>
      <p:sp>
        <p:nvSpPr>
          <p:cNvPr id="641" name="Google Shape;641;p37"/>
          <p:cNvSpPr txBox="1"/>
          <p:nvPr>
            <p:ph type="title"/>
          </p:nvPr>
        </p:nvSpPr>
        <p:spPr>
          <a:xfrm>
            <a:off x="41700" y="450925"/>
            <a:ext cx="9060600" cy="499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500"/>
              <a:buNone/>
            </a:pPr>
            <a:r>
              <a:rPr lang="en"/>
              <a:t>Heat Map Visualization: </a:t>
            </a:r>
            <a:endParaRPr/>
          </a:p>
          <a:p>
            <a:pPr indent="0" lvl="0" marL="0" rtl="0" algn="l">
              <a:lnSpc>
                <a:spcPct val="100000"/>
              </a:lnSpc>
              <a:spcBef>
                <a:spcPts val="0"/>
              </a:spcBef>
              <a:spcAft>
                <a:spcPts val="0"/>
              </a:spcAft>
              <a:buSzPts val="2500"/>
              <a:buNone/>
            </a:pPr>
            <a:r>
              <a:rPr lang="en"/>
              <a:t>Non-User Positive Attitude Rate Across Day and Time</a:t>
            </a:r>
            <a:endParaRPr/>
          </a:p>
          <a:p>
            <a:pPr indent="0" lvl="0" marL="0" rtl="0" algn="l">
              <a:lnSpc>
                <a:spcPct val="100000"/>
              </a:lnSpc>
              <a:spcBef>
                <a:spcPts val="0"/>
              </a:spcBef>
              <a:spcAft>
                <a:spcPts val="0"/>
              </a:spcAft>
              <a:buSzPts val="2500"/>
              <a:buNone/>
            </a:pPr>
            <a:r>
              <a:t/>
            </a:r>
            <a:endParaRPr/>
          </a:p>
        </p:txBody>
      </p:sp>
      <p:pic>
        <p:nvPicPr>
          <p:cNvPr id="642" name="Google Shape;642;p37"/>
          <p:cNvPicPr preferRelativeResize="0"/>
          <p:nvPr/>
        </p:nvPicPr>
        <p:blipFill rotWithShape="1">
          <a:blip r:embed="rId3">
            <a:alphaModFix/>
          </a:blip>
          <a:srcRect b="0" l="0" r="0" t="0"/>
          <a:stretch/>
        </p:blipFill>
        <p:spPr>
          <a:xfrm>
            <a:off x="1520213" y="950113"/>
            <a:ext cx="6103574" cy="2896676"/>
          </a:xfrm>
          <a:prstGeom prst="rect">
            <a:avLst/>
          </a:prstGeom>
          <a:noFill/>
          <a:ln>
            <a:noFill/>
          </a:ln>
        </p:spPr>
      </p:pic>
      <p:sp>
        <p:nvSpPr>
          <p:cNvPr id="643" name="Google Shape;643;p37"/>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sp>
        <p:nvSpPr>
          <p:cNvPr id="644" name="Google Shape;644;p37"/>
          <p:cNvSpPr txBox="1"/>
          <p:nvPr/>
        </p:nvSpPr>
        <p:spPr>
          <a:xfrm>
            <a:off x="-41700" y="3766675"/>
            <a:ext cx="9144000" cy="10575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50000"/>
              </a:lnSpc>
              <a:spcBef>
                <a:spcPts val="0"/>
              </a:spcBef>
              <a:spcAft>
                <a:spcPts val="0"/>
              </a:spcAft>
              <a:buClr>
                <a:srgbClr val="FFFFFF"/>
              </a:buClr>
              <a:buSzPts val="1400"/>
              <a:buFont typeface="Comfortaa"/>
              <a:buChar char="●"/>
            </a:pPr>
            <a:r>
              <a:rPr b="0" i="0" lang="en" sz="1400" u="none" cap="none" strike="noStrike">
                <a:solidFill>
                  <a:srgbClr val="FFFFFF"/>
                </a:solidFill>
                <a:latin typeface="Comfortaa"/>
                <a:ea typeface="Comfortaa"/>
                <a:cs typeface="Comfortaa"/>
                <a:sym typeface="Comfortaa"/>
              </a:rPr>
              <a:t>For non-user, the most proportion of positive attitude towards Hookah is during day-time of weekdays, especially Wednesday. </a:t>
            </a:r>
            <a:endParaRPr b="0" i="0" sz="1400" u="none" cap="none" strike="noStrike">
              <a:solidFill>
                <a:srgbClr val="FFFFFF"/>
              </a:solidFill>
              <a:latin typeface="Comfortaa"/>
              <a:ea typeface="Comfortaa"/>
              <a:cs typeface="Comfortaa"/>
              <a:sym typeface="Comfortaa"/>
            </a:endParaRPr>
          </a:p>
          <a:p>
            <a:pPr indent="-304800" lvl="0" marL="457200" marR="0" rtl="0" algn="l">
              <a:lnSpc>
                <a:spcPct val="150000"/>
              </a:lnSpc>
              <a:spcBef>
                <a:spcPts val="0"/>
              </a:spcBef>
              <a:spcAft>
                <a:spcPts val="0"/>
              </a:spcAft>
              <a:buClr>
                <a:srgbClr val="FFFFFF"/>
              </a:buClr>
              <a:buSzPts val="1200"/>
              <a:buFont typeface="Comfortaa"/>
              <a:buChar char="●"/>
            </a:pPr>
            <a:r>
              <a:rPr b="0" i="0" lang="en" sz="1400" u="none" cap="none" strike="noStrike">
                <a:solidFill>
                  <a:srgbClr val="FFFFFF"/>
                </a:solidFill>
                <a:latin typeface="Comfortaa"/>
                <a:ea typeface="Comfortaa"/>
                <a:cs typeface="Comfortaa"/>
                <a:sym typeface="Comfortaa"/>
              </a:rPr>
              <a:t>For night-time, especially weekends, non-users tend to have the least positive attitudes toward Hookah, indicating they might have been negatively influenced by it. </a:t>
            </a:r>
            <a:endParaRPr b="0" i="0" sz="1400" u="none" cap="none" strike="noStrike">
              <a:solidFill>
                <a:srgbClr val="FFFFFF"/>
              </a:solidFill>
              <a:latin typeface="Comfortaa"/>
              <a:ea typeface="Comfortaa"/>
              <a:cs typeface="Comfortaa"/>
              <a:sym typeface="Comfortaa"/>
            </a:endParaRPr>
          </a:p>
          <a:p>
            <a:pPr indent="0" lvl="0" marL="0" marR="0" rtl="0" algn="l">
              <a:lnSpc>
                <a:spcPct val="150000"/>
              </a:lnSpc>
              <a:spcBef>
                <a:spcPts val="0"/>
              </a:spcBef>
              <a:spcAft>
                <a:spcPts val="0"/>
              </a:spcAft>
              <a:buClr>
                <a:srgbClr val="000000"/>
              </a:buClr>
              <a:buSzPts val="1400"/>
              <a:buFont typeface="Arial"/>
              <a:buNone/>
            </a:pPr>
            <a:r>
              <a:t/>
            </a:r>
            <a:endParaRPr b="0" i="0" sz="1400" u="none" cap="none" strike="noStrike">
              <a:solidFill>
                <a:srgbClr val="FFFFFF"/>
              </a:solidFill>
              <a:latin typeface="Comfortaa"/>
              <a:ea typeface="Comfortaa"/>
              <a:cs typeface="Comfortaa"/>
              <a:sym typeface="Comfortaa"/>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8" name="Shape 648"/>
        <p:cNvGrpSpPr/>
        <p:nvPr/>
      </p:nvGrpSpPr>
      <p:grpSpPr>
        <a:xfrm>
          <a:off x="0" y="0"/>
          <a:ext cx="0" cy="0"/>
          <a:chOff x="0" y="0"/>
          <a:chExt cx="0" cy="0"/>
        </a:xfrm>
      </p:grpSpPr>
      <p:sp>
        <p:nvSpPr>
          <p:cNvPr id="649" name="Google Shape;649;p38"/>
          <p:cNvSpPr txBox="1"/>
          <p:nvPr>
            <p:ph type="title"/>
          </p:nvPr>
        </p:nvSpPr>
        <p:spPr>
          <a:xfrm>
            <a:off x="41700" y="539925"/>
            <a:ext cx="9060600" cy="499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500"/>
              <a:buNone/>
            </a:pPr>
            <a:r>
              <a:rPr lang="en"/>
              <a:t>Heat Map Visualization: </a:t>
            </a:r>
            <a:endParaRPr/>
          </a:p>
          <a:p>
            <a:pPr indent="0" lvl="0" marL="0" rtl="0" algn="l">
              <a:lnSpc>
                <a:spcPct val="100000"/>
              </a:lnSpc>
              <a:spcBef>
                <a:spcPts val="0"/>
              </a:spcBef>
              <a:spcAft>
                <a:spcPts val="0"/>
              </a:spcAft>
              <a:buSzPts val="2500"/>
              <a:buNone/>
            </a:pPr>
            <a:r>
              <a:rPr lang="en"/>
              <a:t>User Positive Attitude Rate Across Day and Time</a:t>
            </a:r>
            <a:endParaRPr/>
          </a:p>
          <a:p>
            <a:pPr indent="0" lvl="0" marL="0" rtl="0" algn="l">
              <a:lnSpc>
                <a:spcPct val="100000"/>
              </a:lnSpc>
              <a:spcBef>
                <a:spcPts val="0"/>
              </a:spcBef>
              <a:spcAft>
                <a:spcPts val="0"/>
              </a:spcAft>
              <a:buSzPts val="2500"/>
              <a:buNone/>
            </a:pPr>
            <a:r>
              <a:t/>
            </a:r>
            <a:endParaRPr/>
          </a:p>
        </p:txBody>
      </p:sp>
      <p:pic>
        <p:nvPicPr>
          <p:cNvPr id="650" name="Google Shape;650;p38"/>
          <p:cNvPicPr preferRelativeResize="0"/>
          <p:nvPr/>
        </p:nvPicPr>
        <p:blipFill rotWithShape="1">
          <a:blip r:embed="rId3">
            <a:alphaModFix/>
          </a:blip>
          <a:srcRect b="0" l="0" r="0" t="0"/>
          <a:stretch/>
        </p:blipFill>
        <p:spPr>
          <a:xfrm>
            <a:off x="1383800" y="1039125"/>
            <a:ext cx="6195700" cy="2731776"/>
          </a:xfrm>
          <a:prstGeom prst="rect">
            <a:avLst/>
          </a:prstGeom>
          <a:noFill/>
          <a:ln>
            <a:noFill/>
          </a:ln>
        </p:spPr>
      </p:pic>
      <p:sp>
        <p:nvSpPr>
          <p:cNvPr id="651" name="Google Shape;651;p38"/>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sp>
        <p:nvSpPr>
          <p:cNvPr id="652" name="Google Shape;652;p38"/>
          <p:cNvSpPr txBox="1"/>
          <p:nvPr/>
        </p:nvSpPr>
        <p:spPr>
          <a:xfrm>
            <a:off x="-41700" y="3766675"/>
            <a:ext cx="9144000" cy="10575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50000"/>
              </a:lnSpc>
              <a:spcBef>
                <a:spcPts val="0"/>
              </a:spcBef>
              <a:spcAft>
                <a:spcPts val="0"/>
              </a:spcAft>
              <a:buClr>
                <a:srgbClr val="FFFFFF"/>
              </a:buClr>
              <a:buSzPts val="1400"/>
              <a:buFont typeface="Comfortaa"/>
              <a:buChar char="●"/>
            </a:pPr>
            <a:r>
              <a:rPr b="0" i="0" lang="en" sz="1400" u="none" cap="none" strike="noStrike">
                <a:solidFill>
                  <a:srgbClr val="FFFFFF"/>
                </a:solidFill>
                <a:latin typeface="Comfortaa"/>
                <a:ea typeface="Comfortaa"/>
                <a:cs typeface="Comfortaa"/>
                <a:sym typeface="Comfortaa"/>
              </a:rPr>
              <a:t>For user, the most proportion of positive towards Hookah is during night-time of weekends, especially Saturday, when they are more likely to consume Hookah and feel happy. </a:t>
            </a:r>
            <a:endParaRPr b="0" i="0" sz="1400" u="none" cap="none" strike="noStrike">
              <a:solidFill>
                <a:srgbClr val="FFFFFF"/>
              </a:solidFill>
              <a:latin typeface="Comfortaa"/>
              <a:ea typeface="Comfortaa"/>
              <a:cs typeface="Comfortaa"/>
              <a:sym typeface="Comfortaa"/>
            </a:endParaRPr>
          </a:p>
          <a:p>
            <a:pPr indent="-304800" lvl="0" marL="457200" marR="0" rtl="0" algn="l">
              <a:lnSpc>
                <a:spcPct val="150000"/>
              </a:lnSpc>
              <a:spcBef>
                <a:spcPts val="0"/>
              </a:spcBef>
              <a:spcAft>
                <a:spcPts val="0"/>
              </a:spcAft>
              <a:buClr>
                <a:srgbClr val="FFFFFF"/>
              </a:buClr>
              <a:buSzPts val="1200"/>
              <a:buFont typeface="Comfortaa"/>
              <a:buChar char="●"/>
            </a:pPr>
            <a:r>
              <a:rPr b="0" i="0" lang="en" sz="1400" u="none" cap="none" strike="noStrike">
                <a:solidFill>
                  <a:srgbClr val="FFFFFF"/>
                </a:solidFill>
                <a:latin typeface="Comfortaa"/>
                <a:ea typeface="Comfortaa"/>
                <a:cs typeface="Comfortaa"/>
                <a:sym typeface="Comfortaa"/>
              </a:rPr>
              <a:t>For day-time, especially week days, users tend to have the least positive attitudes toward Hookah, indicating they might not smoke Hookah which makes them high.</a:t>
            </a:r>
            <a:endParaRPr b="0" i="0" sz="1400" u="none" cap="none" strike="noStrike">
              <a:solidFill>
                <a:srgbClr val="FFFFFF"/>
              </a:solidFill>
              <a:latin typeface="Comfortaa"/>
              <a:ea typeface="Comfortaa"/>
              <a:cs typeface="Comfortaa"/>
              <a:sym typeface="Comfortaa"/>
            </a:endParaRPr>
          </a:p>
          <a:p>
            <a:pPr indent="0" lvl="0" marL="0" marR="0" rtl="0" algn="l">
              <a:lnSpc>
                <a:spcPct val="150000"/>
              </a:lnSpc>
              <a:spcBef>
                <a:spcPts val="0"/>
              </a:spcBef>
              <a:spcAft>
                <a:spcPts val="0"/>
              </a:spcAft>
              <a:buClr>
                <a:srgbClr val="000000"/>
              </a:buClr>
              <a:buSzPts val="1400"/>
              <a:buFont typeface="Arial"/>
              <a:buNone/>
            </a:pPr>
            <a:r>
              <a:t/>
            </a:r>
            <a:endParaRPr b="0" i="0" sz="1400" u="none" cap="none" strike="noStrike">
              <a:solidFill>
                <a:srgbClr val="FFFFFF"/>
              </a:solidFill>
              <a:latin typeface="Comfortaa"/>
              <a:ea typeface="Comfortaa"/>
              <a:cs typeface="Comfortaa"/>
              <a:sym typeface="Comfortaa"/>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6" name="Shape 656"/>
        <p:cNvGrpSpPr/>
        <p:nvPr/>
      </p:nvGrpSpPr>
      <p:grpSpPr>
        <a:xfrm>
          <a:off x="0" y="0"/>
          <a:ext cx="0" cy="0"/>
          <a:chOff x="0" y="0"/>
          <a:chExt cx="0" cy="0"/>
        </a:xfrm>
      </p:grpSpPr>
      <p:sp>
        <p:nvSpPr>
          <p:cNvPr id="657" name="Google Shape;657;p39"/>
          <p:cNvSpPr txBox="1"/>
          <p:nvPr>
            <p:ph type="title"/>
          </p:nvPr>
        </p:nvSpPr>
        <p:spPr>
          <a:xfrm>
            <a:off x="0" y="841625"/>
            <a:ext cx="2487600" cy="499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500"/>
              <a:buNone/>
            </a:pPr>
            <a:r>
              <a:rPr lang="en" sz="3500"/>
              <a:t>Emoji Analysis</a:t>
            </a:r>
            <a:endParaRPr sz="3500"/>
          </a:p>
          <a:p>
            <a:pPr indent="0" lvl="0" marL="0" rtl="0" algn="l">
              <a:lnSpc>
                <a:spcPct val="100000"/>
              </a:lnSpc>
              <a:spcBef>
                <a:spcPts val="0"/>
              </a:spcBef>
              <a:spcAft>
                <a:spcPts val="0"/>
              </a:spcAft>
              <a:buSzPts val="2500"/>
              <a:buNone/>
            </a:pPr>
            <a:r>
              <a:t/>
            </a:r>
            <a:endParaRPr sz="3500"/>
          </a:p>
        </p:txBody>
      </p:sp>
      <p:graphicFrame>
        <p:nvGraphicFramePr>
          <p:cNvPr id="658" name="Google Shape;658;p39"/>
          <p:cNvGraphicFramePr/>
          <p:nvPr/>
        </p:nvGraphicFramePr>
        <p:xfrm>
          <a:off x="2224088" y="152225"/>
          <a:ext cx="3000000" cy="3000000"/>
        </p:xfrm>
        <a:graphic>
          <a:graphicData uri="http://schemas.openxmlformats.org/drawingml/2006/table">
            <a:tbl>
              <a:tblPr>
                <a:noFill/>
                <a:tableStyleId>{FB4520A7-3712-4C12-A090-3D7DDCAE18DA}</a:tableStyleId>
              </a:tblPr>
              <a:tblGrid>
                <a:gridCol w="753050"/>
                <a:gridCol w="753050"/>
                <a:gridCol w="753050"/>
                <a:gridCol w="753050"/>
                <a:gridCol w="753050"/>
                <a:gridCol w="753050"/>
                <a:gridCol w="753050"/>
                <a:gridCol w="753050"/>
                <a:gridCol w="753050"/>
              </a:tblGrid>
              <a:tr h="381000">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solidFill>
                          <a:schemeClr val="lt1"/>
                        </a:solidFill>
                        <a:latin typeface="Comfortaa"/>
                        <a:ea typeface="Comfortaa"/>
                        <a:cs typeface="Comfortaa"/>
                        <a:sym typeface="Comfortaa"/>
                      </a:endParaRPr>
                    </a:p>
                  </a:txBody>
                  <a:tcPr marT="91425" marB="91425" marR="91425" marL="91425"/>
                </a:tc>
                <a:tc gridSpan="2">
                  <a:txBody>
                    <a:bodyPr/>
                    <a:lstStyle/>
                    <a:p>
                      <a:pPr indent="0" lvl="0" marL="0" marR="0" rtl="0" algn="l">
                        <a:lnSpc>
                          <a:spcPct val="100000"/>
                        </a:lnSpc>
                        <a:spcBef>
                          <a:spcPts val="0"/>
                        </a:spcBef>
                        <a:spcAft>
                          <a:spcPts val="0"/>
                        </a:spcAft>
                        <a:buClr>
                          <a:srgbClr val="000000"/>
                        </a:buClr>
                        <a:buSzPts val="1400"/>
                        <a:buFont typeface="Arial"/>
                        <a:buNone/>
                      </a:pPr>
                      <a:r>
                        <a:rPr b="1" lang="en" sz="1400" u="none" cap="none" strike="noStrike">
                          <a:solidFill>
                            <a:schemeClr val="lt1"/>
                          </a:solidFill>
                          <a:latin typeface="Comfortaa"/>
                          <a:ea typeface="Comfortaa"/>
                          <a:cs typeface="Comfortaa"/>
                          <a:sym typeface="Comfortaa"/>
                        </a:rPr>
                        <a:t>Positive</a:t>
                      </a:r>
                      <a:endParaRPr b="1" sz="1400" u="none" cap="none" strike="noStrike">
                        <a:solidFill>
                          <a:schemeClr val="lt1"/>
                        </a:solidFill>
                        <a:latin typeface="Comfortaa"/>
                        <a:ea typeface="Comfortaa"/>
                        <a:cs typeface="Comfortaa"/>
                        <a:sym typeface="Comfortaa"/>
                      </a:endParaRPr>
                    </a:p>
                  </a:txBody>
                  <a:tcPr marT="91425" marB="91425" marR="91425" marL="91425"/>
                </a:tc>
                <a:tc hMerge="1"/>
                <a:tc gridSpan="2">
                  <a:txBody>
                    <a:bodyPr/>
                    <a:lstStyle/>
                    <a:p>
                      <a:pPr indent="0" lvl="0" marL="0" marR="0" rtl="0" algn="l">
                        <a:lnSpc>
                          <a:spcPct val="100000"/>
                        </a:lnSpc>
                        <a:spcBef>
                          <a:spcPts val="0"/>
                        </a:spcBef>
                        <a:spcAft>
                          <a:spcPts val="0"/>
                        </a:spcAft>
                        <a:buClr>
                          <a:srgbClr val="000000"/>
                        </a:buClr>
                        <a:buSzPts val="1400"/>
                        <a:buFont typeface="Arial"/>
                        <a:buNone/>
                      </a:pPr>
                      <a:r>
                        <a:rPr b="1" lang="en" sz="1400" u="none" cap="none" strike="noStrike">
                          <a:solidFill>
                            <a:schemeClr val="lt1"/>
                          </a:solidFill>
                          <a:latin typeface="Comfortaa"/>
                          <a:ea typeface="Comfortaa"/>
                          <a:cs typeface="Comfortaa"/>
                          <a:sym typeface="Comfortaa"/>
                        </a:rPr>
                        <a:t>Neutral</a:t>
                      </a:r>
                      <a:endParaRPr b="1" sz="1400" u="none" cap="none" strike="noStrike">
                        <a:solidFill>
                          <a:schemeClr val="lt1"/>
                        </a:solidFill>
                        <a:latin typeface="Comfortaa"/>
                        <a:ea typeface="Comfortaa"/>
                        <a:cs typeface="Comfortaa"/>
                        <a:sym typeface="Comfortaa"/>
                      </a:endParaRPr>
                    </a:p>
                  </a:txBody>
                  <a:tcPr marT="91425" marB="91425" marR="91425" marL="91425"/>
                </a:tc>
                <a:tc hMerge="1"/>
                <a:tc gridSpan="2">
                  <a:txBody>
                    <a:bodyPr/>
                    <a:lstStyle/>
                    <a:p>
                      <a:pPr indent="0" lvl="0" marL="0" marR="0" rtl="0" algn="l">
                        <a:lnSpc>
                          <a:spcPct val="100000"/>
                        </a:lnSpc>
                        <a:spcBef>
                          <a:spcPts val="0"/>
                        </a:spcBef>
                        <a:spcAft>
                          <a:spcPts val="0"/>
                        </a:spcAft>
                        <a:buClr>
                          <a:srgbClr val="000000"/>
                        </a:buClr>
                        <a:buSzPts val="1400"/>
                        <a:buFont typeface="Arial"/>
                        <a:buNone/>
                      </a:pPr>
                      <a:r>
                        <a:rPr b="1" lang="en" sz="1400" u="none" cap="none" strike="noStrike">
                          <a:solidFill>
                            <a:schemeClr val="lt1"/>
                          </a:solidFill>
                          <a:latin typeface="Comfortaa"/>
                          <a:ea typeface="Comfortaa"/>
                          <a:cs typeface="Comfortaa"/>
                          <a:sym typeface="Comfortaa"/>
                        </a:rPr>
                        <a:t>Negative</a:t>
                      </a:r>
                      <a:endParaRPr b="1" sz="1400" u="none" cap="none" strike="noStrike">
                        <a:solidFill>
                          <a:schemeClr val="lt1"/>
                        </a:solidFill>
                        <a:latin typeface="Comfortaa"/>
                        <a:ea typeface="Comfortaa"/>
                        <a:cs typeface="Comfortaa"/>
                        <a:sym typeface="Comfortaa"/>
                      </a:endParaRPr>
                    </a:p>
                  </a:txBody>
                  <a:tcPr marT="91425" marB="91425" marR="91425" marL="91425"/>
                </a:tc>
                <a:tc hMerge="1"/>
                <a:tc gridSpan="2">
                  <a:txBody>
                    <a:bodyPr/>
                    <a:lstStyle/>
                    <a:p>
                      <a:pPr indent="0" lvl="0" marL="0" marR="0" rtl="0" algn="l">
                        <a:lnSpc>
                          <a:spcPct val="100000"/>
                        </a:lnSpc>
                        <a:spcBef>
                          <a:spcPts val="0"/>
                        </a:spcBef>
                        <a:spcAft>
                          <a:spcPts val="0"/>
                        </a:spcAft>
                        <a:buClr>
                          <a:srgbClr val="000000"/>
                        </a:buClr>
                        <a:buSzPts val="1400"/>
                        <a:buFont typeface="Arial"/>
                        <a:buNone/>
                      </a:pPr>
                      <a:r>
                        <a:rPr b="1" lang="en" sz="1400" u="none" cap="none" strike="noStrike">
                          <a:solidFill>
                            <a:schemeClr val="lt1"/>
                          </a:solidFill>
                          <a:latin typeface="Comfortaa"/>
                          <a:ea typeface="Comfortaa"/>
                          <a:cs typeface="Comfortaa"/>
                          <a:sym typeface="Comfortaa"/>
                        </a:rPr>
                        <a:t>Commercial</a:t>
                      </a:r>
                      <a:endParaRPr b="1" sz="1400" u="none" cap="none" strike="noStrike">
                        <a:solidFill>
                          <a:schemeClr val="lt1"/>
                        </a:solidFill>
                        <a:latin typeface="Comfortaa"/>
                        <a:ea typeface="Comfortaa"/>
                        <a:cs typeface="Comfortaa"/>
                        <a:sym typeface="Comfortaa"/>
                      </a:endParaRPr>
                    </a:p>
                  </a:txBody>
                  <a:tcPr marT="91425" marB="91425" marR="91425" marL="91425"/>
                </a:tc>
                <a:tc hMerge="1"/>
              </a:tr>
              <a:tr h="381000">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solidFill>
                          <a:schemeClr val="lt1"/>
                        </a:solidFill>
                        <a:latin typeface="Comfortaa"/>
                        <a:ea typeface="Comfortaa"/>
                        <a:cs typeface="Comfortaa"/>
                        <a:sym typeface="Comfortaa"/>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b="1" lang="en" sz="1400" u="none" cap="none" strike="noStrike">
                          <a:solidFill>
                            <a:schemeClr val="lt1"/>
                          </a:solidFill>
                          <a:latin typeface="Comfortaa"/>
                          <a:ea typeface="Comfortaa"/>
                          <a:cs typeface="Comfortaa"/>
                          <a:sym typeface="Comfortaa"/>
                        </a:rPr>
                        <a:t>Emoji</a:t>
                      </a:r>
                      <a:endParaRPr b="1" sz="1400" u="none" cap="none" strike="noStrike">
                        <a:solidFill>
                          <a:schemeClr val="lt1"/>
                        </a:solidFill>
                        <a:latin typeface="Comfortaa"/>
                        <a:ea typeface="Comfortaa"/>
                        <a:cs typeface="Comfortaa"/>
                        <a:sym typeface="Comfortaa"/>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b="1" lang="en" sz="1400" u="none" cap="none" strike="noStrike">
                          <a:solidFill>
                            <a:schemeClr val="lt1"/>
                          </a:solidFill>
                          <a:latin typeface="Comfortaa"/>
                          <a:ea typeface="Comfortaa"/>
                          <a:cs typeface="Comfortaa"/>
                          <a:sym typeface="Comfortaa"/>
                        </a:rPr>
                        <a:t>Count</a:t>
                      </a:r>
                      <a:endParaRPr b="1" sz="1400" u="none" cap="none" strike="noStrike">
                        <a:solidFill>
                          <a:schemeClr val="lt1"/>
                        </a:solidFill>
                        <a:latin typeface="Comfortaa"/>
                        <a:ea typeface="Comfortaa"/>
                        <a:cs typeface="Comfortaa"/>
                        <a:sym typeface="Comfortaa"/>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b="1" lang="en" sz="1400" u="none" cap="none" strike="noStrike">
                          <a:solidFill>
                            <a:schemeClr val="lt1"/>
                          </a:solidFill>
                          <a:latin typeface="Comfortaa"/>
                          <a:ea typeface="Comfortaa"/>
                          <a:cs typeface="Comfortaa"/>
                          <a:sym typeface="Comfortaa"/>
                        </a:rPr>
                        <a:t>Emoji</a:t>
                      </a:r>
                      <a:endParaRPr b="1" sz="1400" u="none" cap="none" strike="noStrike">
                        <a:solidFill>
                          <a:schemeClr val="lt1"/>
                        </a:solidFill>
                        <a:latin typeface="Comfortaa"/>
                        <a:ea typeface="Comfortaa"/>
                        <a:cs typeface="Comfortaa"/>
                        <a:sym typeface="Comfortaa"/>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b="1" lang="en" sz="1400" u="none" cap="none" strike="noStrike">
                          <a:solidFill>
                            <a:schemeClr val="lt1"/>
                          </a:solidFill>
                          <a:latin typeface="Comfortaa"/>
                          <a:ea typeface="Comfortaa"/>
                          <a:cs typeface="Comfortaa"/>
                          <a:sym typeface="Comfortaa"/>
                        </a:rPr>
                        <a:t>Count</a:t>
                      </a:r>
                      <a:endParaRPr b="1" sz="1400" u="none" cap="none" strike="noStrike">
                        <a:solidFill>
                          <a:schemeClr val="lt1"/>
                        </a:solidFill>
                        <a:latin typeface="Comfortaa"/>
                        <a:ea typeface="Comfortaa"/>
                        <a:cs typeface="Comfortaa"/>
                        <a:sym typeface="Comfortaa"/>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b="1" lang="en" sz="1400" u="none" cap="none" strike="noStrike">
                          <a:solidFill>
                            <a:schemeClr val="lt1"/>
                          </a:solidFill>
                          <a:latin typeface="Comfortaa"/>
                          <a:ea typeface="Comfortaa"/>
                          <a:cs typeface="Comfortaa"/>
                          <a:sym typeface="Comfortaa"/>
                        </a:rPr>
                        <a:t>Emoji</a:t>
                      </a:r>
                      <a:endParaRPr b="1" sz="1400" u="none" cap="none" strike="noStrike">
                        <a:solidFill>
                          <a:schemeClr val="lt1"/>
                        </a:solidFill>
                        <a:latin typeface="Comfortaa"/>
                        <a:ea typeface="Comfortaa"/>
                        <a:cs typeface="Comfortaa"/>
                        <a:sym typeface="Comfortaa"/>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b="1" lang="en" sz="1400" u="none" cap="none" strike="noStrike">
                          <a:solidFill>
                            <a:schemeClr val="lt1"/>
                          </a:solidFill>
                          <a:latin typeface="Comfortaa"/>
                          <a:ea typeface="Comfortaa"/>
                          <a:cs typeface="Comfortaa"/>
                          <a:sym typeface="Comfortaa"/>
                        </a:rPr>
                        <a:t>Count</a:t>
                      </a:r>
                      <a:endParaRPr b="1" sz="1400" u="none" cap="none" strike="noStrike">
                        <a:solidFill>
                          <a:schemeClr val="lt1"/>
                        </a:solidFill>
                        <a:latin typeface="Comfortaa"/>
                        <a:ea typeface="Comfortaa"/>
                        <a:cs typeface="Comfortaa"/>
                        <a:sym typeface="Comfortaa"/>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b="1" lang="en" sz="1400" u="none" cap="none" strike="noStrike">
                          <a:solidFill>
                            <a:schemeClr val="lt1"/>
                          </a:solidFill>
                          <a:latin typeface="Comfortaa"/>
                          <a:ea typeface="Comfortaa"/>
                          <a:cs typeface="Comfortaa"/>
                          <a:sym typeface="Comfortaa"/>
                        </a:rPr>
                        <a:t>Emoji</a:t>
                      </a:r>
                      <a:endParaRPr b="1" sz="1400" u="none" cap="none" strike="noStrike">
                        <a:solidFill>
                          <a:schemeClr val="lt1"/>
                        </a:solidFill>
                        <a:latin typeface="Comfortaa"/>
                        <a:ea typeface="Comfortaa"/>
                        <a:cs typeface="Comfortaa"/>
                        <a:sym typeface="Comfortaa"/>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b="1" lang="en" sz="1400" u="none" cap="none" strike="noStrike">
                          <a:solidFill>
                            <a:schemeClr val="lt1"/>
                          </a:solidFill>
                          <a:latin typeface="Comfortaa"/>
                          <a:ea typeface="Comfortaa"/>
                          <a:cs typeface="Comfortaa"/>
                          <a:sym typeface="Comfortaa"/>
                        </a:rPr>
                        <a:t>Count</a:t>
                      </a:r>
                      <a:endParaRPr b="1" sz="1400" u="none" cap="none" strike="noStrike">
                        <a:solidFill>
                          <a:schemeClr val="lt1"/>
                        </a:solidFill>
                        <a:latin typeface="Comfortaa"/>
                        <a:ea typeface="Comfortaa"/>
                        <a:cs typeface="Comfortaa"/>
                        <a:sym typeface="Comfortaa"/>
                      </a:endParaRPr>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n" sz="1400" u="none" cap="none" strike="noStrike">
                          <a:solidFill>
                            <a:schemeClr val="lt1"/>
                          </a:solidFill>
                          <a:latin typeface="Comfortaa"/>
                          <a:ea typeface="Comfortaa"/>
                          <a:cs typeface="Comfortaa"/>
                          <a:sym typeface="Comfortaa"/>
                        </a:rPr>
                        <a:t>1</a:t>
                      </a:r>
                      <a:endParaRPr b="1" sz="1400" u="none" cap="none" strike="noStrike">
                        <a:solidFill>
                          <a:schemeClr val="lt1"/>
                        </a:solidFill>
                        <a:latin typeface="Comfortaa"/>
                        <a:ea typeface="Comfortaa"/>
                        <a:cs typeface="Comfortaa"/>
                        <a:sym typeface="Comfortaa"/>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solidFill>
                            <a:srgbClr val="FFFFFF"/>
                          </a:solidFill>
                          <a:latin typeface="Comfortaa"/>
                          <a:ea typeface="Comfortaa"/>
                          <a:cs typeface="Comfortaa"/>
                          <a:sym typeface="Comfortaa"/>
                        </a:rPr>
                        <a:t>😂</a:t>
                      </a:r>
                      <a:endParaRPr sz="1400" u="none" cap="none" strike="noStrike">
                        <a:solidFill>
                          <a:srgbClr val="FFFFFF"/>
                        </a:solidFill>
                        <a:latin typeface="Comfortaa"/>
                        <a:ea typeface="Comfortaa"/>
                        <a:cs typeface="Comfortaa"/>
                        <a:sym typeface="Comforta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solidFill>
                            <a:srgbClr val="FFFFFF"/>
                          </a:solidFill>
                          <a:latin typeface="Comfortaa"/>
                          <a:ea typeface="Comfortaa"/>
                          <a:cs typeface="Comfortaa"/>
                          <a:sym typeface="Comfortaa"/>
                        </a:rPr>
                        <a:t>22187</a:t>
                      </a:r>
                      <a:endParaRPr sz="1400" u="none" cap="none" strike="noStrike">
                        <a:solidFill>
                          <a:srgbClr val="FFFFFF"/>
                        </a:solidFill>
                        <a:latin typeface="Comfortaa"/>
                        <a:ea typeface="Comfortaa"/>
                        <a:cs typeface="Comfortaa"/>
                        <a:sym typeface="Comforta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solidFill>
                            <a:srgbClr val="FFFFFF"/>
                          </a:solidFill>
                          <a:latin typeface="Comfortaa"/>
                          <a:ea typeface="Comfortaa"/>
                          <a:cs typeface="Comfortaa"/>
                          <a:sym typeface="Comfortaa"/>
                        </a:rPr>
                        <a:t>😂</a:t>
                      </a:r>
                      <a:endParaRPr sz="1400" u="none" cap="none" strike="noStrike">
                        <a:solidFill>
                          <a:srgbClr val="FFFFFF"/>
                        </a:solidFill>
                        <a:latin typeface="Comfortaa"/>
                        <a:ea typeface="Comfortaa"/>
                        <a:cs typeface="Comfortaa"/>
                        <a:sym typeface="Comforta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solidFill>
                            <a:srgbClr val="FFFFFF"/>
                          </a:solidFill>
                          <a:latin typeface="Comfortaa"/>
                          <a:ea typeface="Comfortaa"/>
                          <a:cs typeface="Comfortaa"/>
                          <a:sym typeface="Comfortaa"/>
                        </a:rPr>
                        <a:t>7376</a:t>
                      </a:r>
                      <a:endParaRPr sz="1400" u="none" cap="none" strike="noStrike">
                        <a:solidFill>
                          <a:srgbClr val="FFFFFF"/>
                        </a:solidFill>
                        <a:latin typeface="Comfortaa"/>
                        <a:ea typeface="Comfortaa"/>
                        <a:cs typeface="Comfortaa"/>
                        <a:sym typeface="Comforta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solidFill>
                            <a:srgbClr val="FFFFFF"/>
                          </a:solidFill>
                          <a:latin typeface="Comfortaa"/>
                          <a:ea typeface="Comfortaa"/>
                          <a:cs typeface="Comfortaa"/>
                          <a:sym typeface="Comfortaa"/>
                        </a:rPr>
                        <a:t>😂</a:t>
                      </a:r>
                      <a:endParaRPr sz="1400" u="none" cap="none" strike="noStrike">
                        <a:solidFill>
                          <a:srgbClr val="FFFFFF"/>
                        </a:solidFill>
                        <a:latin typeface="Comfortaa"/>
                        <a:ea typeface="Comfortaa"/>
                        <a:cs typeface="Comfortaa"/>
                        <a:sym typeface="Comforta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solidFill>
                            <a:srgbClr val="FFFFFF"/>
                          </a:solidFill>
                          <a:latin typeface="Comfortaa"/>
                          <a:ea typeface="Comfortaa"/>
                          <a:cs typeface="Comfortaa"/>
                          <a:sym typeface="Comfortaa"/>
                        </a:rPr>
                        <a:t>20409</a:t>
                      </a:r>
                      <a:endParaRPr sz="1400" u="none" cap="none" strike="noStrike">
                        <a:solidFill>
                          <a:srgbClr val="FFFFFF"/>
                        </a:solidFill>
                        <a:latin typeface="Comfortaa"/>
                        <a:ea typeface="Comfortaa"/>
                        <a:cs typeface="Comfortaa"/>
                        <a:sym typeface="Comforta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solidFill>
                            <a:srgbClr val="FFFFFF"/>
                          </a:solidFill>
                          <a:latin typeface="Comfortaa"/>
                          <a:ea typeface="Comfortaa"/>
                          <a:cs typeface="Comfortaa"/>
                          <a:sym typeface="Comfortaa"/>
                        </a:rPr>
                        <a:t>😂</a:t>
                      </a:r>
                      <a:endParaRPr sz="1400" u="none" cap="none" strike="noStrike">
                        <a:solidFill>
                          <a:srgbClr val="FFFFFF"/>
                        </a:solidFill>
                        <a:latin typeface="Comfortaa"/>
                        <a:ea typeface="Comfortaa"/>
                        <a:cs typeface="Comfortaa"/>
                        <a:sym typeface="Comforta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solidFill>
                            <a:schemeClr val="lt1"/>
                          </a:solidFill>
                          <a:latin typeface="Comfortaa"/>
                          <a:ea typeface="Comfortaa"/>
                          <a:cs typeface="Comfortaa"/>
                          <a:sym typeface="Comfortaa"/>
                        </a:rPr>
                        <a:t>20202</a:t>
                      </a:r>
                      <a:endParaRPr sz="1400" u="none" cap="none" strike="noStrike">
                        <a:solidFill>
                          <a:schemeClr val="lt1"/>
                        </a:solidFill>
                        <a:latin typeface="Comfortaa"/>
                        <a:ea typeface="Comfortaa"/>
                        <a:cs typeface="Comfortaa"/>
                        <a:sym typeface="Comfortaa"/>
                      </a:endParaRPr>
                    </a:p>
                  </a:txBody>
                  <a:tcPr marT="91425" marB="91425" marR="91425" marL="91425">
                    <a:lnL cap="flat" cmpd="sng" w="9525">
                      <a:solidFill>
                        <a:srgbClr val="9E9E9E"/>
                      </a:solidFill>
                      <a:prstDash val="solid"/>
                      <a:round/>
                      <a:headEnd len="sm" w="sm" type="none"/>
                      <a:tailEnd len="sm" w="sm" type="none"/>
                    </a:lnL>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n" sz="1400" u="none" cap="none" strike="noStrike">
                          <a:solidFill>
                            <a:schemeClr val="lt1"/>
                          </a:solidFill>
                          <a:latin typeface="Comfortaa"/>
                          <a:ea typeface="Comfortaa"/>
                          <a:cs typeface="Comfortaa"/>
                          <a:sym typeface="Comfortaa"/>
                        </a:rPr>
                        <a:t>2</a:t>
                      </a:r>
                      <a:endParaRPr b="1" sz="1400" u="none" cap="none" strike="noStrike">
                        <a:solidFill>
                          <a:schemeClr val="lt1"/>
                        </a:solidFill>
                        <a:latin typeface="Comfortaa"/>
                        <a:ea typeface="Comfortaa"/>
                        <a:cs typeface="Comfortaa"/>
                        <a:sym typeface="Comfortaa"/>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solidFill>
                            <a:srgbClr val="FFFFFF"/>
                          </a:solidFill>
                          <a:latin typeface="Comfortaa"/>
                          <a:ea typeface="Comfortaa"/>
                          <a:cs typeface="Comfortaa"/>
                          <a:sym typeface="Comfortaa"/>
                        </a:rPr>
                        <a:t>😭</a:t>
                      </a:r>
                      <a:endParaRPr sz="1400" u="none" cap="none" strike="noStrike">
                        <a:solidFill>
                          <a:srgbClr val="FFFFFF"/>
                        </a:solidFill>
                        <a:latin typeface="Comfortaa"/>
                        <a:ea typeface="Comfortaa"/>
                        <a:cs typeface="Comfortaa"/>
                        <a:sym typeface="Comforta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solidFill>
                            <a:srgbClr val="FFFFFF"/>
                          </a:solidFill>
                          <a:latin typeface="Comfortaa"/>
                          <a:ea typeface="Comfortaa"/>
                          <a:cs typeface="Comfortaa"/>
                          <a:sym typeface="Comfortaa"/>
                        </a:rPr>
                        <a:t>14829</a:t>
                      </a:r>
                      <a:endParaRPr sz="1400" u="none" cap="none" strike="noStrike">
                        <a:solidFill>
                          <a:srgbClr val="FFFFFF"/>
                        </a:solidFill>
                        <a:latin typeface="Comfortaa"/>
                        <a:ea typeface="Comfortaa"/>
                        <a:cs typeface="Comfortaa"/>
                        <a:sym typeface="Comforta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solidFill>
                            <a:srgbClr val="FFFFFF"/>
                          </a:solidFill>
                          <a:latin typeface="Comfortaa"/>
                          <a:ea typeface="Comfortaa"/>
                          <a:cs typeface="Comfortaa"/>
                          <a:sym typeface="Comfortaa"/>
                        </a:rPr>
                        <a:t>😭</a:t>
                      </a:r>
                      <a:endParaRPr sz="1400" u="none" cap="none" strike="noStrike">
                        <a:solidFill>
                          <a:srgbClr val="FFFFFF"/>
                        </a:solidFill>
                        <a:latin typeface="Comfortaa"/>
                        <a:ea typeface="Comfortaa"/>
                        <a:cs typeface="Comfortaa"/>
                        <a:sym typeface="Comforta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solidFill>
                            <a:srgbClr val="FFFFFF"/>
                          </a:solidFill>
                          <a:latin typeface="Comfortaa"/>
                          <a:ea typeface="Comfortaa"/>
                          <a:cs typeface="Comfortaa"/>
                          <a:sym typeface="Comfortaa"/>
                        </a:rPr>
                        <a:t>5668</a:t>
                      </a:r>
                      <a:endParaRPr sz="1400" u="none" cap="none" strike="noStrike">
                        <a:solidFill>
                          <a:srgbClr val="FFFFFF"/>
                        </a:solidFill>
                        <a:latin typeface="Comfortaa"/>
                        <a:ea typeface="Comfortaa"/>
                        <a:cs typeface="Comfortaa"/>
                        <a:sym typeface="Comforta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solidFill>
                            <a:srgbClr val="FFFFFF"/>
                          </a:solidFill>
                          <a:latin typeface="Comfortaa"/>
                          <a:ea typeface="Comfortaa"/>
                          <a:cs typeface="Comfortaa"/>
                          <a:sym typeface="Comfortaa"/>
                        </a:rPr>
                        <a:t>😭</a:t>
                      </a:r>
                      <a:endParaRPr sz="1400" u="none" cap="none" strike="noStrike">
                        <a:solidFill>
                          <a:srgbClr val="FFFFFF"/>
                        </a:solidFill>
                        <a:latin typeface="Comfortaa"/>
                        <a:ea typeface="Comfortaa"/>
                        <a:cs typeface="Comfortaa"/>
                        <a:sym typeface="Comforta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solidFill>
                            <a:srgbClr val="FFFFFF"/>
                          </a:solidFill>
                          <a:latin typeface="Comfortaa"/>
                          <a:ea typeface="Comfortaa"/>
                          <a:cs typeface="Comfortaa"/>
                          <a:sym typeface="Comfortaa"/>
                        </a:rPr>
                        <a:t>11090</a:t>
                      </a:r>
                      <a:endParaRPr sz="1400" u="none" cap="none" strike="noStrike">
                        <a:solidFill>
                          <a:srgbClr val="FFFFFF"/>
                        </a:solidFill>
                        <a:latin typeface="Comfortaa"/>
                        <a:ea typeface="Comfortaa"/>
                        <a:cs typeface="Comfortaa"/>
                        <a:sym typeface="Comforta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solidFill>
                            <a:srgbClr val="FFFFFF"/>
                          </a:solidFill>
                          <a:latin typeface="Comfortaa"/>
                          <a:ea typeface="Comfortaa"/>
                          <a:cs typeface="Comfortaa"/>
                          <a:sym typeface="Comfortaa"/>
                        </a:rPr>
                        <a:t>😭</a:t>
                      </a:r>
                      <a:endParaRPr sz="1400" u="none" cap="none" strike="noStrike">
                        <a:solidFill>
                          <a:srgbClr val="FFFFFF"/>
                        </a:solidFill>
                        <a:latin typeface="Comfortaa"/>
                        <a:ea typeface="Comfortaa"/>
                        <a:cs typeface="Comfortaa"/>
                        <a:sym typeface="Comforta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solidFill>
                            <a:schemeClr val="lt1"/>
                          </a:solidFill>
                          <a:latin typeface="Comfortaa"/>
                          <a:ea typeface="Comfortaa"/>
                          <a:cs typeface="Comfortaa"/>
                          <a:sym typeface="Comfortaa"/>
                        </a:rPr>
                        <a:t>10978</a:t>
                      </a:r>
                      <a:endParaRPr sz="1400" u="none" cap="none" strike="noStrike">
                        <a:solidFill>
                          <a:schemeClr val="lt1"/>
                        </a:solidFill>
                        <a:latin typeface="Comfortaa"/>
                        <a:ea typeface="Comfortaa"/>
                        <a:cs typeface="Comfortaa"/>
                        <a:sym typeface="Comfortaa"/>
                      </a:endParaRPr>
                    </a:p>
                  </a:txBody>
                  <a:tcPr marT="91425" marB="91425" marR="91425" marL="91425">
                    <a:lnL cap="flat" cmpd="sng" w="9525">
                      <a:solidFill>
                        <a:srgbClr val="9E9E9E"/>
                      </a:solidFill>
                      <a:prstDash val="solid"/>
                      <a:round/>
                      <a:headEnd len="sm" w="sm" type="none"/>
                      <a:tailEnd len="sm" w="sm" type="none"/>
                    </a:lnL>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n" sz="1400" u="none" cap="none" strike="noStrike">
                          <a:solidFill>
                            <a:schemeClr val="lt1"/>
                          </a:solidFill>
                          <a:latin typeface="Comfortaa"/>
                          <a:ea typeface="Comfortaa"/>
                          <a:cs typeface="Comfortaa"/>
                          <a:sym typeface="Comfortaa"/>
                        </a:rPr>
                        <a:t>3</a:t>
                      </a:r>
                      <a:endParaRPr b="1" sz="1400" u="none" cap="none" strike="noStrike">
                        <a:solidFill>
                          <a:schemeClr val="lt1"/>
                        </a:solidFill>
                        <a:latin typeface="Comfortaa"/>
                        <a:ea typeface="Comfortaa"/>
                        <a:cs typeface="Comfortaa"/>
                        <a:sym typeface="Comfortaa"/>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solidFill>
                            <a:srgbClr val="FFFFFF"/>
                          </a:solidFill>
                          <a:latin typeface="Comfortaa"/>
                          <a:ea typeface="Comfortaa"/>
                          <a:cs typeface="Comfortaa"/>
                          <a:sym typeface="Comfortaa"/>
                        </a:rPr>
                        <a:t>💨</a:t>
                      </a:r>
                      <a:endParaRPr sz="1400" u="none" cap="none" strike="noStrike">
                        <a:solidFill>
                          <a:srgbClr val="FFFFFF"/>
                        </a:solidFill>
                        <a:latin typeface="Comfortaa"/>
                        <a:ea typeface="Comfortaa"/>
                        <a:cs typeface="Comfortaa"/>
                        <a:sym typeface="Comforta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solidFill>
                            <a:srgbClr val="FFFFFF"/>
                          </a:solidFill>
                          <a:latin typeface="Comfortaa"/>
                          <a:ea typeface="Comfortaa"/>
                          <a:cs typeface="Comfortaa"/>
                          <a:sym typeface="Comfortaa"/>
                        </a:rPr>
                        <a:t>7304</a:t>
                      </a:r>
                      <a:endParaRPr sz="1400" u="none" cap="none" strike="noStrike">
                        <a:solidFill>
                          <a:srgbClr val="FFFFFF"/>
                        </a:solidFill>
                        <a:latin typeface="Comfortaa"/>
                        <a:ea typeface="Comfortaa"/>
                        <a:cs typeface="Comfortaa"/>
                        <a:sym typeface="Comforta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solidFill>
                            <a:srgbClr val="FFFFFF"/>
                          </a:solidFill>
                          <a:latin typeface="Comfortaa"/>
                          <a:ea typeface="Comfortaa"/>
                          <a:cs typeface="Comfortaa"/>
                          <a:sym typeface="Comfortaa"/>
                        </a:rPr>
                        <a:t>🤣</a:t>
                      </a:r>
                      <a:endParaRPr sz="1400" u="none" cap="none" strike="noStrike">
                        <a:solidFill>
                          <a:srgbClr val="FFFFFF"/>
                        </a:solidFill>
                        <a:latin typeface="Comfortaa"/>
                        <a:ea typeface="Comfortaa"/>
                        <a:cs typeface="Comfortaa"/>
                        <a:sym typeface="Comforta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solidFill>
                            <a:srgbClr val="FFFFFF"/>
                          </a:solidFill>
                          <a:latin typeface="Comfortaa"/>
                          <a:ea typeface="Comfortaa"/>
                          <a:cs typeface="Comfortaa"/>
                          <a:sym typeface="Comfortaa"/>
                        </a:rPr>
                        <a:t>1590</a:t>
                      </a:r>
                      <a:endParaRPr sz="1400" u="none" cap="none" strike="noStrike">
                        <a:solidFill>
                          <a:srgbClr val="FFFFFF"/>
                        </a:solidFill>
                        <a:latin typeface="Comfortaa"/>
                        <a:ea typeface="Comfortaa"/>
                        <a:cs typeface="Comfortaa"/>
                        <a:sym typeface="Comforta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solidFill>
                            <a:srgbClr val="FFFFFF"/>
                          </a:solidFill>
                          <a:latin typeface="Comfortaa"/>
                          <a:ea typeface="Comfortaa"/>
                          <a:cs typeface="Comfortaa"/>
                          <a:sym typeface="Comfortaa"/>
                        </a:rPr>
                        <a:t>🤣</a:t>
                      </a:r>
                      <a:endParaRPr sz="1400" u="none" cap="none" strike="noStrike">
                        <a:solidFill>
                          <a:srgbClr val="FFFFFF"/>
                        </a:solidFill>
                        <a:latin typeface="Comfortaa"/>
                        <a:ea typeface="Comfortaa"/>
                        <a:cs typeface="Comfortaa"/>
                        <a:sym typeface="Comforta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solidFill>
                            <a:srgbClr val="FFFFFF"/>
                          </a:solidFill>
                          <a:latin typeface="Comfortaa"/>
                          <a:ea typeface="Comfortaa"/>
                          <a:cs typeface="Comfortaa"/>
                          <a:sym typeface="Comfortaa"/>
                        </a:rPr>
                        <a:t>6616</a:t>
                      </a:r>
                      <a:endParaRPr sz="1400" u="none" cap="none" strike="noStrike">
                        <a:solidFill>
                          <a:srgbClr val="FFFFFF"/>
                        </a:solidFill>
                        <a:latin typeface="Comfortaa"/>
                        <a:ea typeface="Comfortaa"/>
                        <a:cs typeface="Comfortaa"/>
                        <a:sym typeface="Comforta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solidFill>
                            <a:srgbClr val="FFFFFF"/>
                          </a:solidFill>
                          <a:latin typeface="Comfortaa"/>
                          <a:ea typeface="Comfortaa"/>
                          <a:cs typeface="Comfortaa"/>
                          <a:sym typeface="Comfortaa"/>
                        </a:rPr>
                        <a:t>🤣</a:t>
                      </a:r>
                      <a:endParaRPr sz="1400" u="none" cap="none" strike="noStrike">
                        <a:solidFill>
                          <a:srgbClr val="FFFFFF"/>
                        </a:solidFill>
                        <a:latin typeface="Comfortaa"/>
                        <a:ea typeface="Comfortaa"/>
                        <a:cs typeface="Comfortaa"/>
                        <a:sym typeface="Comforta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solidFill>
                            <a:schemeClr val="lt1"/>
                          </a:solidFill>
                          <a:latin typeface="Comfortaa"/>
                          <a:ea typeface="Comfortaa"/>
                          <a:cs typeface="Comfortaa"/>
                          <a:sym typeface="Comfortaa"/>
                        </a:rPr>
                        <a:t>6566</a:t>
                      </a:r>
                      <a:endParaRPr sz="1400" u="none" cap="none" strike="noStrike">
                        <a:solidFill>
                          <a:schemeClr val="lt1"/>
                        </a:solidFill>
                        <a:latin typeface="Comfortaa"/>
                        <a:ea typeface="Comfortaa"/>
                        <a:cs typeface="Comfortaa"/>
                        <a:sym typeface="Comfortaa"/>
                      </a:endParaRPr>
                    </a:p>
                  </a:txBody>
                  <a:tcPr marT="91425" marB="91425" marR="91425" marL="91425">
                    <a:lnL cap="flat" cmpd="sng" w="9525">
                      <a:solidFill>
                        <a:srgbClr val="9E9E9E"/>
                      </a:solidFill>
                      <a:prstDash val="solid"/>
                      <a:round/>
                      <a:headEnd len="sm" w="sm" type="none"/>
                      <a:tailEnd len="sm" w="sm" type="none"/>
                    </a:lnL>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n" sz="1400" u="none" cap="none" strike="noStrike">
                          <a:solidFill>
                            <a:schemeClr val="lt1"/>
                          </a:solidFill>
                          <a:latin typeface="Comfortaa"/>
                          <a:ea typeface="Comfortaa"/>
                          <a:cs typeface="Comfortaa"/>
                          <a:sym typeface="Comfortaa"/>
                        </a:rPr>
                        <a:t>4</a:t>
                      </a:r>
                      <a:endParaRPr b="1" sz="1400" u="none" cap="none" strike="noStrike">
                        <a:solidFill>
                          <a:schemeClr val="lt1"/>
                        </a:solidFill>
                        <a:latin typeface="Comfortaa"/>
                        <a:ea typeface="Comfortaa"/>
                        <a:cs typeface="Comfortaa"/>
                        <a:sym typeface="Comfortaa"/>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solidFill>
                            <a:srgbClr val="FFFFFF"/>
                          </a:solidFill>
                          <a:latin typeface="Comfortaa"/>
                          <a:ea typeface="Comfortaa"/>
                          <a:cs typeface="Comfortaa"/>
                          <a:sym typeface="Comfortaa"/>
                        </a:rPr>
                        <a:t>🤣</a:t>
                      </a:r>
                      <a:endParaRPr sz="1400" u="none" cap="none" strike="noStrike">
                        <a:solidFill>
                          <a:srgbClr val="FFFFFF"/>
                        </a:solidFill>
                        <a:latin typeface="Comfortaa"/>
                        <a:ea typeface="Comfortaa"/>
                        <a:cs typeface="Comfortaa"/>
                        <a:sym typeface="Comforta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solidFill>
                            <a:srgbClr val="FFFFFF"/>
                          </a:solidFill>
                          <a:latin typeface="Comfortaa"/>
                          <a:ea typeface="Comfortaa"/>
                          <a:cs typeface="Comfortaa"/>
                          <a:sym typeface="Comfortaa"/>
                        </a:rPr>
                        <a:t>6142</a:t>
                      </a:r>
                      <a:endParaRPr sz="1400" u="none" cap="none" strike="noStrike">
                        <a:solidFill>
                          <a:srgbClr val="FFFFFF"/>
                        </a:solidFill>
                        <a:latin typeface="Comfortaa"/>
                        <a:ea typeface="Comfortaa"/>
                        <a:cs typeface="Comfortaa"/>
                        <a:sym typeface="Comforta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solidFill>
                            <a:srgbClr val="FFFFFF"/>
                          </a:solidFill>
                          <a:latin typeface="Comfortaa"/>
                          <a:ea typeface="Comfortaa"/>
                          <a:cs typeface="Comfortaa"/>
                          <a:sym typeface="Comfortaa"/>
                        </a:rPr>
                        <a:t>🥴</a:t>
                      </a:r>
                      <a:endParaRPr sz="1400" u="none" cap="none" strike="noStrike">
                        <a:solidFill>
                          <a:srgbClr val="FFFFFF"/>
                        </a:solidFill>
                        <a:latin typeface="Comfortaa"/>
                        <a:ea typeface="Comfortaa"/>
                        <a:cs typeface="Comfortaa"/>
                        <a:sym typeface="Comforta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solidFill>
                            <a:srgbClr val="FFFFFF"/>
                          </a:solidFill>
                          <a:latin typeface="Comfortaa"/>
                          <a:ea typeface="Comfortaa"/>
                          <a:cs typeface="Comfortaa"/>
                          <a:sym typeface="Comfortaa"/>
                        </a:rPr>
                        <a:t>1086</a:t>
                      </a:r>
                      <a:endParaRPr sz="1400" u="none" cap="none" strike="noStrike">
                        <a:solidFill>
                          <a:srgbClr val="FFFFFF"/>
                        </a:solidFill>
                        <a:latin typeface="Comfortaa"/>
                        <a:ea typeface="Comfortaa"/>
                        <a:cs typeface="Comfortaa"/>
                        <a:sym typeface="Comforta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solidFill>
                            <a:srgbClr val="FFFFFF"/>
                          </a:solidFill>
                          <a:latin typeface="Comfortaa"/>
                          <a:ea typeface="Comfortaa"/>
                          <a:cs typeface="Comfortaa"/>
                          <a:sym typeface="Comfortaa"/>
                        </a:rPr>
                        <a:t>🚩</a:t>
                      </a:r>
                      <a:endParaRPr sz="1400" u="none" cap="none" strike="noStrike">
                        <a:solidFill>
                          <a:srgbClr val="FFFFFF"/>
                        </a:solidFill>
                        <a:latin typeface="Comfortaa"/>
                        <a:ea typeface="Comfortaa"/>
                        <a:cs typeface="Comfortaa"/>
                        <a:sym typeface="Comforta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solidFill>
                            <a:srgbClr val="FFFFFF"/>
                          </a:solidFill>
                          <a:latin typeface="Comfortaa"/>
                          <a:ea typeface="Comfortaa"/>
                          <a:cs typeface="Comfortaa"/>
                          <a:sym typeface="Comfortaa"/>
                        </a:rPr>
                        <a:t>2275</a:t>
                      </a:r>
                      <a:endParaRPr sz="1400" u="none" cap="none" strike="noStrike">
                        <a:solidFill>
                          <a:srgbClr val="FFFFFF"/>
                        </a:solidFill>
                        <a:latin typeface="Comfortaa"/>
                        <a:ea typeface="Comfortaa"/>
                        <a:cs typeface="Comfortaa"/>
                        <a:sym typeface="Comforta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solidFill>
                            <a:srgbClr val="FFFFFF"/>
                          </a:solidFill>
                          <a:latin typeface="Comfortaa"/>
                          <a:ea typeface="Comfortaa"/>
                          <a:cs typeface="Comfortaa"/>
                          <a:sym typeface="Comfortaa"/>
                        </a:rPr>
                        <a:t>🚩</a:t>
                      </a:r>
                      <a:endParaRPr sz="1400" u="none" cap="none" strike="noStrike">
                        <a:solidFill>
                          <a:srgbClr val="FFFFFF"/>
                        </a:solidFill>
                        <a:latin typeface="Comfortaa"/>
                        <a:ea typeface="Comfortaa"/>
                        <a:cs typeface="Comfortaa"/>
                        <a:sym typeface="Comforta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solidFill>
                            <a:schemeClr val="lt1"/>
                          </a:solidFill>
                          <a:latin typeface="Comfortaa"/>
                          <a:ea typeface="Comfortaa"/>
                          <a:cs typeface="Comfortaa"/>
                          <a:sym typeface="Comfortaa"/>
                        </a:rPr>
                        <a:t>2274</a:t>
                      </a:r>
                      <a:endParaRPr sz="1400" u="none" cap="none" strike="noStrike">
                        <a:solidFill>
                          <a:schemeClr val="lt1"/>
                        </a:solidFill>
                        <a:latin typeface="Comfortaa"/>
                        <a:ea typeface="Comfortaa"/>
                        <a:cs typeface="Comfortaa"/>
                        <a:sym typeface="Comfortaa"/>
                      </a:endParaRPr>
                    </a:p>
                  </a:txBody>
                  <a:tcPr marT="91425" marB="91425" marR="91425" marL="91425">
                    <a:lnL cap="flat" cmpd="sng" w="9525">
                      <a:solidFill>
                        <a:srgbClr val="9E9E9E"/>
                      </a:solidFill>
                      <a:prstDash val="solid"/>
                      <a:round/>
                      <a:headEnd len="sm" w="sm" type="none"/>
                      <a:tailEnd len="sm" w="sm" type="none"/>
                    </a:lnL>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n" sz="1400" u="none" cap="none" strike="noStrike">
                          <a:solidFill>
                            <a:schemeClr val="lt1"/>
                          </a:solidFill>
                          <a:latin typeface="Comfortaa"/>
                          <a:ea typeface="Comfortaa"/>
                          <a:cs typeface="Comfortaa"/>
                          <a:sym typeface="Comfortaa"/>
                        </a:rPr>
                        <a:t>5</a:t>
                      </a:r>
                      <a:endParaRPr b="1" sz="1400" u="none" cap="none" strike="noStrike">
                        <a:solidFill>
                          <a:schemeClr val="lt1"/>
                        </a:solidFill>
                        <a:latin typeface="Comfortaa"/>
                        <a:ea typeface="Comfortaa"/>
                        <a:cs typeface="Comfortaa"/>
                        <a:sym typeface="Comfortaa"/>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solidFill>
                            <a:srgbClr val="FFFFFF"/>
                          </a:solidFill>
                          <a:latin typeface="Comfortaa"/>
                          <a:ea typeface="Comfortaa"/>
                          <a:cs typeface="Comfortaa"/>
                          <a:sym typeface="Comfortaa"/>
                        </a:rPr>
                        <a:t>🔥</a:t>
                      </a:r>
                      <a:endParaRPr sz="1400" u="none" cap="none" strike="noStrike">
                        <a:solidFill>
                          <a:srgbClr val="FFFFFF"/>
                        </a:solidFill>
                        <a:latin typeface="Comfortaa"/>
                        <a:ea typeface="Comfortaa"/>
                        <a:cs typeface="Comfortaa"/>
                        <a:sym typeface="Comforta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solidFill>
                            <a:srgbClr val="FFFFFF"/>
                          </a:solidFill>
                          <a:latin typeface="Comfortaa"/>
                          <a:ea typeface="Comfortaa"/>
                          <a:cs typeface="Comfortaa"/>
                          <a:sym typeface="Comfortaa"/>
                        </a:rPr>
                        <a:t>5286</a:t>
                      </a:r>
                      <a:endParaRPr sz="1400" u="none" cap="none" strike="noStrike">
                        <a:solidFill>
                          <a:srgbClr val="FFFFFF"/>
                        </a:solidFill>
                        <a:latin typeface="Comfortaa"/>
                        <a:ea typeface="Comfortaa"/>
                        <a:cs typeface="Comfortaa"/>
                        <a:sym typeface="Comforta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solidFill>
                            <a:srgbClr val="FFFFFF"/>
                          </a:solidFill>
                          <a:latin typeface="Comfortaa"/>
                          <a:ea typeface="Comfortaa"/>
                          <a:cs typeface="Comfortaa"/>
                          <a:sym typeface="Comfortaa"/>
                        </a:rPr>
                        <a:t>😩</a:t>
                      </a:r>
                      <a:endParaRPr sz="1400" u="none" cap="none" strike="noStrike">
                        <a:solidFill>
                          <a:srgbClr val="FFFFFF"/>
                        </a:solidFill>
                        <a:latin typeface="Comfortaa"/>
                        <a:ea typeface="Comfortaa"/>
                        <a:cs typeface="Comfortaa"/>
                        <a:sym typeface="Comforta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solidFill>
                            <a:srgbClr val="FFFFFF"/>
                          </a:solidFill>
                          <a:latin typeface="Comfortaa"/>
                          <a:ea typeface="Comfortaa"/>
                          <a:cs typeface="Comfortaa"/>
                          <a:sym typeface="Comfortaa"/>
                        </a:rPr>
                        <a:t>952</a:t>
                      </a:r>
                      <a:endParaRPr sz="1400" u="none" cap="none" strike="noStrike">
                        <a:solidFill>
                          <a:srgbClr val="FFFFFF"/>
                        </a:solidFill>
                        <a:latin typeface="Comfortaa"/>
                        <a:ea typeface="Comfortaa"/>
                        <a:cs typeface="Comfortaa"/>
                        <a:sym typeface="Comforta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solidFill>
                            <a:srgbClr val="FFFFFF"/>
                          </a:solidFill>
                          <a:latin typeface="Comfortaa"/>
                          <a:ea typeface="Comfortaa"/>
                          <a:cs typeface="Comfortaa"/>
                          <a:sym typeface="Comfortaa"/>
                        </a:rPr>
                        <a:t>💀</a:t>
                      </a:r>
                      <a:endParaRPr sz="1400" u="none" cap="none" strike="noStrike">
                        <a:solidFill>
                          <a:srgbClr val="FFFFFF"/>
                        </a:solidFill>
                        <a:latin typeface="Comfortaa"/>
                        <a:ea typeface="Comfortaa"/>
                        <a:cs typeface="Comfortaa"/>
                        <a:sym typeface="Comforta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solidFill>
                            <a:srgbClr val="FFFFFF"/>
                          </a:solidFill>
                          <a:latin typeface="Comfortaa"/>
                          <a:ea typeface="Comfortaa"/>
                          <a:cs typeface="Comfortaa"/>
                          <a:sym typeface="Comfortaa"/>
                        </a:rPr>
                        <a:t>1296</a:t>
                      </a:r>
                      <a:endParaRPr sz="1400" u="none" cap="none" strike="noStrike">
                        <a:solidFill>
                          <a:srgbClr val="FFFFFF"/>
                        </a:solidFill>
                        <a:latin typeface="Comfortaa"/>
                        <a:ea typeface="Comfortaa"/>
                        <a:cs typeface="Comfortaa"/>
                        <a:sym typeface="Comforta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100"/>
                        <a:buFont typeface="Arial"/>
                        <a:buNone/>
                      </a:pPr>
                      <a:r>
                        <a:rPr lang="en" sz="1400" u="none" cap="none" strike="noStrike">
                          <a:solidFill>
                            <a:schemeClr val="lt1"/>
                          </a:solidFill>
                          <a:latin typeface="Comfortaa"/>
                          <a:ea typeface="Comfortaa"/>
                          <a:cs typeface="Comfortaa"/>
                          <a:sym typeface="Comfortaa"/>
                        </a:rPr>
                        <a:t>💀</a:t>
                      </a:r>
                      <a:endParaRPr sz="1400" u="none" cap="none" strike="noStrike">
                        <a:solidFill>
                          <a:schemeClr val="lt1"/>
                        </a:solidFill>
                        <a:latin typeface="Comfortaa"/>
                        <a:ea typeface="Comfortaa"/>
                        <a:cs typeface="Comfortaa"/>
                        <a:sym typeface="Comfortaa"/>
                      </a:endParaRPr>
                    </a:p>
                  </a:txBody>
                  <a:tcPr marT="91425" marB="91425" marR="91425" marL="91425">
                    <a:lnL cap="flat" cmpd="sng" w="9525">
                      <a:solidFill>
                        <a:srgbClr val="9E9E9E"/>
                      </a:solidFill>
                      <a:prstDash val="solid"/>
                      <a:round/>
                      <a:headEnd len="sm" w="sm" type="none"/>
                      <a:tailEnd len="sm" w="sm" type="none"/>
                    </a:lnL>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solidFill>
                            <a:schemeClr val="lt1"/>
                          </a:solidFill>
                          <a:latin typeface="Comfortaa"/>
                          <a:ea typeface="Comfortaa"/>
                          <a:cs typeface="Comfortaa"/>
                          <a:sym typeface="Comfortaa"/>
                        </a:rPr>
                        <a:t>1287</a:t>
                      </a:r>
                      <a:endParaRPr sz="1400" u="none" cap="none" strike="noStrike">
                        <a:solidFill>
                          <a:schemeClr val="lt1"/>
                        </a:solidFill>
                        <a:latin typeface="Comfortaa"/>
                        <a:ea typeface="Comfortaa"/>
                        <a:cs typeface="Comfortaa"/>
                        <a:sym typeface="Comfortaa"/>
                      </a:endParaRPr>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n" sz="1400" u="none" cap="none" strike="noStrike">
                          <a:solidFill>
                            <a:schemeClr val="lt1"/>
                          </a:solidFill>
                          <a:latin typeface="Comfortaa"/>
                          <a:ea typeface="Comfortaa"/>
                          <a:cs typeface="Comfortaa"/>
                          <a:sym typeface="Comfortaa"/>
                        </a:rPr>
                        <a:t>6</a:t>
                      </a:r>
                      <a:endParaRPr b="1" sz="1400" u="none" cap="none" strike="noStrike">
                        <a:solidFill>
                          <a:schemeClr val="lt1"/>
                        </a:solidFill>
                        <a:latin typeface="Comfortaa"/>
                        <a:ea typeface="Comfortaa"/>
                        <a:cs typeface="Comfortaa"/>
                        <a:sym typeface="Comfortaa"/>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solidFill>
                            <a:srgbClr val="FFFFFF"/>
                          </a:solidFill>
                          <a:latin typeface="Comfortaa"/>
                          <a:ea typeface="Comfortaa"/>
                          <a:cs typeface="Comfortaa"/>
                          <a:sym typeface="Comfortaa"/>
                        </a:rPr>
                        <a:t>😩</a:t>
                      </a:r>
                      <a:endParaRPr sz="1400" u="none" cap="none" strike="noStrike">
                        <a:solidFill>
                          <a:srgbClr val="FFFFFF"/>
                        </a:solidFill>
                        <a:latin typeface="Comfortaa"/>
                        <a:ea typeface="Comfortaa"/>
                        <a:cs typeface="Comfortaa"/>
                        <a:sym typeface="Comforta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solidFill>
                            <a:srgbClr val="FFFFFF"/>
                          </a:solidFill>
                          <a:latin typeface="Comfortaa"/>
                          <a:ea typeface="Comfortaa"/>
                          <a:cs typeface="Comfortaa"/>
                          <a:sym typeface="Comfortaa"/>
                        </a:rPr>
                        <a:t>4976</a:t>
                      </a:r>
                      <a:endParaRPr sz="1400" u="none" cap="none" strike="noStrike">
                        <a:solidFill>
                          <a:srgbClr val="FFFFFF"/>
                        </a:solidFill>
                        <a:latin typeface="Comfortaa"/>
                        <a:ea typeface="Comfortaa"/>
                        <a:cs typeface="Comfortaa"/>
                        <a:sym typeface="Comforta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solidFill>
                            <a:srgbClr val="FFFFFF"/>
                          </a:solidFill>
                          <a:latin typeface="Comfortaa"/>
                          <a:ea typeface="Comfortaa"/>
                          <a:cs typeface="Comfortaa"/>
                          <a:sym typeface="Comfortaa"/>
                        </a:rPr>
                        <a:t>🚩</a:t>
                      </a:r>
                      <a:endParaRPr sz="1400" u="none" cap="none" strike="noStrike">
                        <a:solidFill>
                          <a:srgbClr val="FFFFFF"/>
                        </a:solidFill>
                        <a:latin typeface="Comfortaa"/>
                        <a:ea typeface="Comfortaa"/>
                        <a:cs typeface="Comfortaa"/>
                        <a:sym typeface="Comforta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solidFill>
                            <a:srgbClr val="FFFFFF"/>
                          </a:solidFill>
                          <a:latin typeface="Comfortaa"/>
                          <a:ea typeface="Comfortaa"/>
                          <a:cs typeface="Comfortaa"/>
                          <a:sym typeface="Comfortaa"/>
                        </a:rPr>
                        <a:t>898</a:t>
                      </a:r>
                      <a:endParaRPr sz="1400" u="none" cap="none" strike="noStrike">
                        <a:solidFill>
                          <a:srgbClr val="FFFFFF"/>
                        </a:solidFill>
                        <a:latin typeface="Comfortaa"/>
                        <a:ea typeface="Comfortaa"/>
                        <a:cs typeface="Comfortaa"/>
                        <a:sym typeface="Comforta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solidFill>
                            <a:srgbClr val="FFFFFF"/>
                          </a:solidFill>
                          <a:latin typeface="Comfortaa"/>
                          <a:ea typeface="Comfortaa"/>
                          <a:cs typeface="Comfortaa"/>
                          <a:sym typeface="Comfortaa"/>
                        </a:rPr>
                        <a:t>😩</a:t>
                      </a:r>
                      <a:endParaRPr sz="1400" u="none" cap="none" strike="noStrike">
                        <a:solidFill>
                          <a:srgbClr val="FFFFFF"/>
                        </a:solidFill>
                        <a:latin typeface="Comfortaa"/>
                        <a:ea typeface="Comfortaa"/>
                        <a:cs typeface="Comfortaa"/>
                        <a:sym typeface="Comforta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solidFill>
                            <a:srgbClr val="FFFFFF"/>
                          </a:solidFill>
                          <a:latin typeface="Comfortaa"/>
                          <a:ea typeface="Comfortaa"/>
                          <a:cs typeface="Comfortaa"/>
                          <a:sym typeface="Comfortaa"/>
                        </a:rPr>
                        <a:t>1006</a:t>
                      </a:r>
                      <a:endParaRPr sz="1400" u="none" cap="none" strike="noStrike">
                        <a:solidFill>
                          <a:srgbClr val="FFFFFF"/>
                        </a:solidFill>
                        <a:latin typeface="Comfortaa"/>
                        <a:ea typeface="Comfortaa"/>
                        <a:cs typeface="Comfortaa"/>
                        <a:sym typeface="Comforta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solidFill>
                            <a:srgbClr val="FFFFFF"/>
                          </a:solidFill>
                          <a:latin typeface="Comfortaa"/>
                          <a:ea typeface="Comfortaa"/>
                          <a:cs typeface="Comfortaa"/>
                          <a:sym typeface="Comfortaa"/>
                        </a:rPr>
                        <a:t>😩</a:t>
                      </a:r>
                      <a:endParaRPr sz="1400" u="none" cap="none" strike="noStrike">
                        <a:solidFill>
                          <a:srgbClr val="FFFFFF"/>
                        </a:solidFill>
                        <a:latin typeface="Comfortaa"/>
                        <a:ea typeface="Comfortaa"/>
                        <a:cs typeface="Comfortaa"/>
                        <a:sym typeface="Comforta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solidFill>
                            <a:schemeClr val="lt1"/>
                          </a:solidFill>
                          <a:latin typeface="Comfortaa"/>
                          <a:ea typeface="Comfortaa"/>
                          <a:cs typeface="Comfortaa"/>
                          <a:sym typeface="Comfortaa"/>
                        </a:rPr>
                        <a:t>1001</a:t>
                      </a:r>
                      <a:endParaRPr sz="1400" u="none" cap="none" strike="noStrike">
                        <a:solidFill>
                          <a:schemeClr val="lt1"/>
                        </a:solidFill>
                        <a:latin typeface="Comfortaa"/>
                        <a:ea typeface="Comfortaa"/>
                        <a:cs typeface="Comfortaa"/>
                        <a:sym typeface="Comfortaa"/>
                      </a:endParaRPr>
                    </a:p>
                  </a:txBody>
                  <a:tcPr marT="91425" marB="91425" marR="91425" marL="91425">
                    <a:lnL cap="flat" cmpd="sng" w="9525">
                      <a:solidFill>
                        <a:srgbClr val="9E9E9E"/>
                      </a:solidFill>
                      <a:prstDash val="solid"/>
                      <a:round/>
                      <a:headEnd len="sm" w="sm" type="none"/>
                      <a:tailEnd len="sm" w="sm" type="none"/>
                    </a:lnL>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n" sz="1400" u="none" cap="none" strike="noStrike">
                          <a:solidFill>
                            <a:schemeClr val="lt1"/>
                          </a:solidFill>
                          <a:latin typeface="Comfortaa"/>
                          <a:ea typeface="Comfortaa"/>
                          <a:cs typeface="Comfortaa"/>
                          <a:sym typeface="Comfortaa"/>
                        </a:rPr>
                        <a:t>7</a:t>
                      </a:r>
                      <a:endParaRPr b="1" sz="1400" u="none" cap="none" strike="noStrike">
                        <a:solidFill>
                          <a:schemeClr val="lt1"/>
                        </a:solidFill>
                        <a:latin typeface="Comfortaa"/>
                        <a:ea typeface="Comfortaa"/>
                        <a:cs typeface="Comfortaa"/>
                        <a:sym typeface="Comfortaa"/>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solidFill>
                            <a:srgbClr val="FFFFFF"/>
                          </a:solidFill>
                          <a:latin typeface="Comfortaa"/>
                          <a:ea typeface="Comfortaa"/>
                          <a:cs typeface="Comfortaa"/>
                          <a:sym typeface="Comfortaa"/>
                        </a:rPr>
                        <a:t>😍</a:t>
                      </a:r>
                      <a:endParaRPr sz="1400" u="none" cap="none" strike="noStrike">
                        <a:solidFill>
                          <a:srgbClr val="FFFFFF"/>
                        </a:solidFill>
                        <a:latin typeface="Comfortaa"/>
                        <a:ea typeface="Comfortaa"/>
                        <a:cs typeface="Comfortaa"/>
                        <a:sym typeface="Comforta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solidFill>
                            <a:srgbClr val="FFFFFF"/>
                          </a:solidFill>
                          <a:latin typeface="Comfortaa"/>
                          <a:ea typeface="Comfortaa"/>
                          <a:cs typeface="Comfortaa"/>
                          <a:sym typeface="Comfortaa"/>
                        </a:rPr>
                        <a:t>4958</a:t>
                      </a:r>
                      <a:endParaRPr sz="1400" u="none" cap="none" strike="noStrike">
                        <a:solidFill>
                          <a:srgbClr val="FFFFFF"/>
                        </a:solidFill>
                        <a:latin typeface="Comfortaa"/>
                        <a:ea typeface="Comfortaa"/>
                        <a:cs typeface="Comfortaa"/>
                        <a:sym typeface="Comforta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solidFill>
                            <a:srgbClr val="FFFFFF"/>
                          </a:solidFill>
                          <a:latin typeface="Comfortaa"/>
                          <a:ea typeface="Comfortaa"/>
                          <a:cs typeface="Comfortaa"/>
                          <a:sym typeface="Comfortaa"/>
                        </a:rPr>
                        <a:t>💀</a:t>
                      </a:r>
                      <a:endParaRPr sz="1400" u="none" cap="none" strike="noStrike">
                        <a:solidFill>
                          <a:srgbClr val="FFFFFF"/>
                        </a:solidFill>
                        <a:latin typeface="Comfortaa"/>
                        <a:ea typeface="Comfortaa"/>
                        <a:cs typeface="Comfortaa"/>
                        <a:sym typeface="Comforta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solidFill>
                            <a:srgbClr val="FFFFFF"/>
                          </a:solidFill>
                          <a:latin typeface="Comfortaa"/>
                          <a:ea typeface="Comfortaa"/>
                          <a:cs typeface="Comfortaa"/>
                          <a:sym typeface="Comfortaa"/>
                        </a:rPr>
                        <a:t>883</a:t>
                      </a:r>
                      <a:endParaRPr sz="1400" u="none" cap="none" strike="noStrike">
                        <a:solidFill>
                          <a:srgbClr val="FFFFFF"/>
                        </a:solidFill>
                        <a:latin typeface="Comfortaa"/>
                        <a:ea typeface="Comfortaa"/>
                        <a:cs typeface="Comfortaa"/>
                        <a:sym typeface="Comforta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solidFill>
                            <a:srgbClr val="FFFFFF"/>
                          </a:solidFill>
                          <a:latin typeface="Comfortaa"/>
                          <a:ea typeface="Comfortaa"/>
                          <a:cs typeface="Comfortaa"/>
                          <a:sym typeface="Comfortaa"/>
                        </a:rPr>
                        <a:t>🥴</a:t>
                      </a:r>
                      <a:endParaRPr sz="1400" u="none" cap="none" strike="noStrike">
                        <a:solidFill>
                          <a:srgbClr val="FFFFFF"/>
                        </a:solidFill>
                        <a:latin typeface="Comfortaa"/>
                        <a:ea typeface="Comfortaa"/>
                        <a:cs typeface="Comfortaa"/>
                        <a:sym typeface="Comforta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solidFill>
                            <a:srgbClr val="FFFFFF"/>
                          </a:solidFill>
                          <a:latin typeface="Comfortaa"/>
                          <a:ea typeface="Comfortaa"/>
                          <a:cs typeface="Comfortaa"/>
                          <a:sym typeface="Comfortaa"/>
                        </a:rPr>
                        <a:t>877</a:t>
                      </a:r>
                      <a:endParaRPr sz="1400" u="none" cap="none" strike="noStrike">
                        <a:solidFill>
                          <a:srgbClr val="FFFFFF"/>
                        </a:solidFill>
                        <a:latin typeface="Comfortaa"/>
                        <a:ea typeface="Comfortaa"/>
                        <a:cs typeface="Comfortaa"/>
                        <a:sym typeface="Comforta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solidFill>
                            <a:srgbClr val="FFFFFF"/>
                          </a:solidFill>
                          <a:latin typeface="Comfortaa"/>
                          <a:ea typeface="Comfortaa"/>
                          <a:cs typeface="Comfortaa"/>
                          <a:sym typeface="Comfortaa"/>
                        </a:rPr>
                        <a:t>🥴</a:t>
                      </a:r>
                      <a:endParaRPr sz="1400" u="none" cap="none" strike="noStrike">
                        <a:solidFill>
                          <a:srgbClr val="FFFFFF"/>
                        </a:solidFill>
                        <a:latin typeface="Comfortaa"/>
                        <a:ea typeface="Comfortaa"/>
                        <a:cs typeface="Comfortaa"/>
                        <a:sym typeface="Comforta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solidFill>
                            <a:schemeClr val="lt1"/>
                          </a:solidFill>
                          <a:latin typeface="Comfortaa"/>
                          <a:ea typeface="Comfortaa"/>
                          <a:cs typeface="Comfortaa"/>
                          <a:sym typeface="Comfortaa"/>
                        </a:rPr>
                        <a:t>875</a:t>
                      </a:r>
                      <a:endParaRPr sz="1400" u="none" cap="none" strike="noStrike">
                        <a:solidFill>
                          <a:schemeClr val="lt1"/>
                        </a:solidFill>
                        <a:latin typeface="Comfortaa"/>
                        <a:ea typeface="Comfortaa"/>
                        <a:cs typeface="Comfortaa"/>
                        <a:sym typeface="Comfortaa"/>
                      </a:endParaRPr>
                    </a:p>
                  </a:txBody>
                  <a:tcPr marT="91425" marB="91425" marR="91425" marL="91425">
                    <a:lnL cap="flat" cmpd="sng" w="9525">
                      <a:solidFill>
                        <a:srgbClr val="9E9E9E"/>
                      </a:solidFill>
                      <a:prstDash val="solid"/>
                      <a:round/>
                      <a:headEnd len="sm" w="sm" type="none"/>
                      <a:tailEnd len="sm" w="sm" type="none"/>
                    </a:lnL>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n" sz="1400" u="none" cap="none" strike="noStrike">
                          <a:solidFill>
                            <a:schemeClr val="lt1"/>
                          </a:solidFill>
                          <a:latin typeface="Comfortaa"/>
                          <a:ea typeface="Comfortaa"/>
                          <a:cs typeface="Comfortaa"/>
                          <a:sym typeface="Comfortaa"/>
                        </a:rPr>
                        <a:t>8</a:t>
                      </a:r>
                      <a:endParaRPr b="1" sz="1400" u="none" cap="none" strike="noStrike">
                        <a:solidFill>
                          <a:schemeClr val="lt1"/>
                        </a:solidFill>
                        <a:latin typeface="Comfortaa"/>
                        <a:ea typeface="Comfortaa"/>
                        <a:cs typeface="Comfortaa"/>
                        <a:sym typeface="Comfortaa"/>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solidFill>
                            <a:srgbClr val="FFFFFF"/>
                          </a:solidFill>
                          <a:latin typeface="Comfortaa"/>
                          <a:ea typeface="Comfortaa"/>
                          <a:cs typeface="Comfortaa"/>
                          <a:sym typeface="Comfortaa"/>
                        </a:rPr>
                        <a:t>🍾</a:t>
                      </a:r>
                      <a:endParaRPr sz="1400" u="none" cap="none" strike="noStrike">
                        <a:solidFill>
                          <a:srgbClr val="FFFFFF"/>
                        </a:solidFill>
                        <a:latin typeface="Comfortaa"/>
                        <a:ea typeface="Comfortaa"/>
                        <a:cs typeface="Comfortaa"/>
                        <a:sym typeface="Comforta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solidFill>
                            <a:srgbClr val="FFFFFF"/>
                          </a:solidFill>
                          <a:latin typeface="Comfortaa"/>
                          <a:ea typeface="Comfortaa"/>
                          <a:cs typeface="Comfortaa"/>
                          <a:sym typeface="Comfortaa"/>
                        </a:rPr>
                        <a:t>4521</a:t>
                      </a:r>
                      <a:endParaRPr sz="1400" u="none" cap="none" strike="noStrike">
                        <a:solidFill>
                          <a:srgbClr val="FFFFFF"/>
                        </a:solidFill>
                        <a:latin typeface="Comfortaa"/>
                        <a:ea typeface="Comfortaa"/>
                        <a:cs typeface="Comfortaa"/>
                        <a:sym typeface="Comforta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solidFill>
                            <a:srgbClr val="FFFFFF"/>
                          </a:solidFill>
                          <a:latin typeface="Comfortaa"/>
                          <a:ea typeface="Comfortaa"/>
                          <a:cs typeface="Comfortaa"/>
                          <a:sym typeface="Comfortaa"/>
                        </a:rPr>
                        <a:t>🚹</a:t>
                      </a:r>
                      <a:endParaRPr sz="1400" u="none" cap="none" strike="noStrike">
                        <a:solidFill>
                          <a:srgbClr val="FFFFFF"/>
                        </a:solidFill>
                        <a:latin typeface="Comfortaa"/>
                        <a:ea typeface="Comfortaa"/>
                        <a:cs typeface="Comfortaa"/>
                        <a:sym typeface="Comforta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solidFill>
                            <a:srgbClr val="FFFFFF"/>
                          </a:solidFill>
                          <a:latin typeface="Comfortaa"/>
                          <a:ea typeface="Comfortaa"/>
                          <a:cs typeface="Comfortaa"/>
                          <a:sym typeface="Comfortaa"/>
                        </a:rPr>
                        <a:t>642</a:t>
                      </a:r>
                      <a:endParaRPr sz="1400" u="none" cap="none" strike="noStrike">
                        <a:solidFill>
                          <a:srgbClr val="FFFFFF"/>
                        </a:solidFill>
                        <a:latin typeface="Comfortaa"/>
                        <a:ea typeface="Comfortaa"/>
                        <a:cs typeface="Comfortaa"/>
                        <a:sym typeface="Comforta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solidFill>
                            <a:srgbClr val="FFFFFF"/>
                          </a:solidFill>
                          <a:latin typeface="Comfortaa"/>
                          <a:ea typeface="Comfortaa"/>
                          <a:cs typeface="Comfortaa"/>
                          <a:sym typeface="Comfortaa"/>
                        </a:rPr>
                        <a:t>🙄</a:t>
                      </a:r>
                      <a:endParaRPr sz="1400" u="none" cap="none" strike="noStrike">
                        <a:solidFill>
                          <a:srgbClr val="FFFFFF"/>
                        </a:solidFill>
                        <a:latin typeface="Comfortaa"/>
                        <a:ea typeface="Comfortaa"/>
                        <a:cs typeface="Comfortaa"/>
                        <a:sym typeface="Comforta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solidFill>
                            <a:srgbClr val="FFFFFF"/>
                          </a:solidFill>
                          <a:latin typeface="Comfortaa"/>
                          <a:ea typeface="Comfortaa"/>
                          <a:cs typeface="Comfortaa"/>
                          <a:sym typeface="Comfortaa"/>
                        </a:rPr>
                        <a:t>866</a:t>
                      </a:r>
                      <a:endParaRPr sz="1400" u="none" cap="none" strike="noStrike">
                        <a:solidFill>
                          <a:srgbClr val="FFFFFF"/>
                        </a:solidFill>
                        <a:latin typeface="Comfortaa"/>
                        <a:ea typeface="Comfortaa"/>
                        <a:cs typeface="Comfortaa"/>
                        <a:sym typeface="Comforta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solidFill>
                            <a:schemeClr val="lt1"/>
                          </a:solidFill>
                          <a:latin typeface="Comfortaa"/>
                          <a:ea typeface="Comfortaa"/>
                          <a:cs typeface="Comfortaa"/>
                          <a:sym typeface="Comfortaa"/>
                        </a:rPr>
                        <a:t>!!</a:t>
                      </a:r>
                      <a:endParaRPr sz="1400" u="none" cap="none" strike="noStrike">
                        <a:solidFill>
                          <a:schemeClr val="lt1"/>
                        </a:solidFill>
                        <a:latin typeface="Comfortaa"/>
                        <a:ea typeface="Comfortaa"/>
                        <a:cs typeface="Comfortaa"/>
                        <a:sym typeface="Comfortaa"/>
                      </a:endParaRPr>
                    </a:p>
                  </a:txBody>
                  <a:tcPr marT="91425" marB="91425" marR="91425" marL="91425">
                    <a:lnL cap="flat" cmpd="sng" w="9525">
                      <a:solidFill>
                        <a:srgbClr val="9E9E9E"/>
                      </a:solidFill>
                      <a:prstDash val="solid"/>
                      <a:round/>
                      <a:headEnd len="sm" w="sm" type="none"/>
                      <a:tailEnd len="sm" w="sm" type="none"/>
                    </a:lnL>
                    <a:lnT cap="flat" cmpd="sng" w="9525">
                      <a:solidFill>
                        <a:srgbClr val="9E9E9E"/>
                      </a:solidFill>
                      <a:prstDash val="solid"/>
                      <a:round/>
                      <a:headEnd len="sm" w="sm" type="none"/>
                      <a:tailEnd len="sm" w="sm" type="none"/>
                    </a:lnT>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solidFill>
                            <a:schemeClr val="lt1"/>
                          </a:solidFill>
                          <a:latin typeface="Comfortaa"/>
                          <a:ea typeface="Comfortaa"/>
                          <a:cs typeface="Comfortaa"/>
                          <a:sym typeface="Comfortaa"/>
                        </a:rPr>
                        <a:t>858</a:t>
                      </a:r>
                      <a:endParaRPr sz="1400" u="none" cap="none" strike="noStrike">
                        <a:solidFill>
                          <a:schemeClr val="lt1"/>
                        </a:solidFill>
                        <a:latin typeface="Comfortaa"/>
                        <a:ea typeface="Comfortaa"/>
                        <a:cs typeface="Comfortaa"/>
                        <a:sym typeface="Comfortaa"/>
                      </a:endParaRPr>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n" sz="1400" u="none" cap="none" strike="noStrike">
                          <a:solidFill>
                            <a:schemeClr val="lt1"/>
                          </a:solidFill>
                          <a:latin typeface="Comfortaa"/>
                          <a:ea typeface="Comfortaa"/>
                          <a:cs typeface="Comfortaa"/>
                          <a:sym typeface="Comfortaa"/>
                        </a:rPr>
                        <a:t>9</a:t>
                      </a:r>
                      <a:endParaRPr b="1" sz="1400" u="none" cap="none" strike="noStrike">
                        <a:solidFill>
                          <a:schemeClr val="lt1"/>
                        </a:solidFill>
                        <a:latin typeface="Comfortaa"/>
                        <a:ea typeface="Comfortaa"/>
                        <a:cs typeface="Comfortaa"/>
                        <a:sym typeface="Comfortaa"/>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solidFill>
                            <a:srgbClr val="FFFFFF"/>
                          </a:solidFill>
                          <a:latin typeface="Comfortaa"/>
                          <a:ea typeface="Comfortaa"/>
                          <a:cs typeface="Comfortaa"/>
                          <a:sym typeface="Comfortaa"/>
                        </a:rPr>
                        <a:t>🥳</a:t>
                      </a:r>
                      <a:endParaRPr sz="1400" u="none" cap="none" strike="noStrike">
                        <a:solidFill>
                          <a:srgbClr val="FFFFFF"/>
                        </a:solidFill>
                        <a:latin typeface="Comfortaa"/>
                        <a:ea typeface="Comfortaa"/>
                        <a:cs typeface="Comfortaa"/>
                        <a:sym typeface="Comforta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solidFill>
                            <a:srgbClr val="FFFFFF"/>
                          </a:solidFill>
                          <a:latin typeface="Comfortaa"/>
                          <a:ea typeface="Comfortaa"/>
                          <a:cs typeface="Comfortaa"/>
                          <a:sym typeface="Comfortaa"/>
                        </a:rPr>
                        <a:t>3222</a:t>
                      </a:r>
                      <a:endParaRPr sz="1400" u="none" cap="none" strike="noStrike">
                        <a:solidFill>
                          <a:srgbClr val="FFFFFF"/>
                        </a:solidFill>
                        <a:latin typeface="Comfortaa"/>
                        <a:ea typeface="Comfortaa"/>
                        <a:cs typeface="Comfortaa"/>
                        <a:sym typeface="Comforta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solidFill>
                            <a:srgbClr val="FFFFFF"/>
                          </a:solidFill>
                          <a:latin typeface="Comfortaa"/>
                          <a:ea typeface="Comfortaa"/>
                          <a:cs typeface="Comfortaa"/>
                          <a:sym typeface="Comfortaa"/>
                        </a:rPr>
                        <a:t>❌</a:t>
                      </a:r>
                      <a:endParaRPr sz="1400" u="none" cap="none" strike="noStrike">
                        <a:solidFill>
                          <a:srgbClr val="FFFFFF"/>
                        </a:solidFill>
                        <a:latin typeface="Comfortaa"/>
                        <a:ea typeface="Comfortaa"/>
                        <a:cs typeface="Comfortaa"/>
                        <a:sym typeface="Comforta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solidFill>
                            <a:srgbClr val="FFFFFF"/>
                          </a:solidFill>
                          <a:latin typeface="Comfortaa"/>
                          <a:ea typeface="Comfortaa"/>
                          <a:cs typeface="Comfortaa"/>
                          <a:sym typeface="Comfortaa"/>
                        </a:rPr>
                        <a:t>608</a:t>
                      </a:r>
                      <a:endParaRPr sz="1400" u="none" cap="none" strike="noStrike">
                        <a:solidFill>
                          <a:srgbClr val="FFFFFF"/>
                        </a:solidFill>
                        <a:latin typeface="Comfortaa"/>
                        <a:ea typeface="Comfortaa"/>
                        <a:cs typeface="Comfortaa"/>
                        <a:sym typeface="Comforta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solidFill>
                            <a:srgbClr val="FFFFFF"/>
                          </a:solidFill>
                          <a:latin typeface="Comfortaa"/>
                          <a:ea typeface="Comfortaa"/>
                          <a:cs typeface="Comfortaa"/>
                          <a:sym typeface="Comfortaa"/>
                        </a:rPr>
                        <a:t>🚹</a:t>
                      </a:r>
                      <a:endParaRPr sz="1400" u="none" cap="none" strike="noStrike">
                        <a:solidFill>
                          <a:srgbClr val="FFFFFF"/>
                        </a:solidFill>
                        <a:latin typeface="Comfortaa"/>
                        <a:ea typeface="Comfortaa"/>
                        <a:cs typeface="Comfortaa"/>
                        <a:sym typeface="Comforta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solidFill>
                            <a:srgbClr val="FFFFFF"/>
                          </a:solidFill>
                          <a:latin typeface="Comfortaa"/>
                          <a:ea typeface="Comfortaa"/>
                          <a:cs typeface="Comfortaa"/>
                          <a:sym typeface="Comfortaa"/>
                        </a:rPr>
                        <a:t>772</a:t>
                      </a:r>
                      <a:endParaRPr sz="1400" u="none" cap="none" strike="noStrike">
                        <a:solidFill>
                          <a:srgbClr val="FFFFFF"/>
                        </a:solidFill>
                        <a:latin typeface="Comfortaa"/>
                        <a:ea typeface="Comfortaa"/>
                        <a:cs typeface="Comfortaa"/>
                        <a:sym typeface="Comforta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100"/>
                        <a:buFont typeface="Arial"/>
                        <a:buNone/>
                      </a:pPr>
                      <a:r>
                        <a:rPr lang="en" sz="1400" u="none" cap="none" strike="noStrike">
                          <a:solidFill>
                            <a:schemeClr val="lt1"/>
                          </a:solidFill>
                          <a:latin typeface="Comfortaa"/>
                          <a:ea typeface="Comfortaa"/>
                          <a:cs typeface="Comfortaa"/>
                          <a:sym typeface="Comfortaa"/>
                        </a:rPr>
                        <a:t>🤦</a:t>
                      </a:r>
                      <a:endParaRPr sz="1400" u="none" cap="none" strike="noStrike">
                        <a:solidFill>
                          <a:schemeClr val="lt1"/>
                        </a:solidFill>
                        <a:latin typeface="Comfortaa"/>
                        <a:ea typeface="Comfortaa"/>
                        <a:cs typeface="Comfortaa"/>
                        <a:sym typeface="Comfortaa"/>
                      </a:endParaRPr>
                    </a:p>
                  </a:txBody>
                  <a:tcPr marT="91425" marB="91425" marR="91425" marL="91425">
                    <a:lnL cap="flat" cmpd="sng" w="9525">
                      <a:solidFill>
                        <a:srgbClr val="9E9E9E"/>
                      </a:solidFill>
                      <a:prstDash val="solid"/>
                      <a:round/>
                      <a:headEnd len="sm" w="sm" type="none"/>
                      <a:tailEnd len="sm" w="sm" type="none"/>
                    </a:lnL>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solidFill>
                            <a:schemeClr val="lt1"/>
                          </a:solidFill>
                          <a:latin typeface="Comfortaa"/>
                          <a:ea typeface="Comfortaa"/>
                          <a:cs typeface="Comfortaa"/>
                          <a:sym typeface="Comfortaa"/>
                        </a:rPr>
                        <a:t>765</a:t>
                      </a:r>
                      <a:endParaRPr sz="1400" u="none" cap="none" strike="noStrike">
                        <a:solidFill>
                          <a:schemeClr val="lt1"/>
                        </a:solidFill>
                        <a:latin typeface="Comfortaa"/>
                        <a:ea typeface="Comfortaa"/>
                        <a:cs typeface="Comfortaa"/>
                        <a:sym typeface="Comfortaa"/>
                      </a:endParaRPr>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n" sz="1400" u="none" cap="none" strike="noStrike">
                          <a:solidFill>
                            <a:schemeClr val="lt1"/>
                          </a:solidFill>
                          <a:latin typeface="Comfortaa"/>
                          <a:ea typeface="Comfortaa"/>
                          <a:cs typeface="Comfortaa"/>
                          <a:sym typeface="Comfortaa"/>
                        </a:rPr>
                        <a:t>10</a:t>
                      </a:r>
                      <a:endParaRPr b="1" sz="1400" u="none" cap="none" strike="noStrike">
                        <a:solidFill>
                          <a:schemeClr val="lt1"/>
                        </a:solidFill>
                        <a:latin typeface="Comfortaa"/>
                        <a:ea typeface="Comfortaa"/>
                        <a:cs typeface="Comfortaa"/>
                        <a:sym typeface="Comfortaa"/>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solidFill>
                            <a:srgbClr val="FFFFFF"/>
                          </a:solidFill>
                          <a:latin typeface="Comfortaa"/>
                          <a:ea typeface="Comfortaa"/>
                          <a:cs typeface="Comfortaa"/>
                          <a:sym typeface="Comfortaa"/>
                        </a:rPr>
                        <a:t>!!</a:t>
                      </a:r>
                      <a:endParaRPr sz="1400" u="none" cap="none" strike="noStrike">
                        <a:solidFill>
                          <a:srgbClr val="FFFFFF"/>
                        </a:solidFill>
                        <a:latin typeface="Comfortaa"/>
                        <a:ea typeface="Comfortaa"/>
                        <a:cs typeface="Comfortaa"/>
                        <a:sym typeface="Comforta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solidFill>
                            <a:srgbClr val="FFFFFF"/>
                          </a:solidFill>
                          <a:latin typeface="Comfortaa"/>
                          <a:ea typeface="Comfortaa"/>
                          <a:cs typeface="Comfortaa"/>
                          <a:sym typeface="Comfortaa"/>
                        </a:rPr>
                        <a:t>3127</a:t>
                      </a:r>
                      <a:endParaRPr sz="1400" u="none" cap="none" strike="noStrike">
                        <a:solidFill>
                          <a:srgbClr val="FFFFFF"/>
                        </a:solidFill>
                        <a:latin typeface="Comfortaa"/>
                        <a:ea typeface="Comfortaa"/>
                        <a:cs typeface="Comfortaa"/>
                        <a:sym typeface="Comforta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solidFill>
                            <a:srgbClr val="FFFFFF"/>
                          </a:solidFill>
                          <a:latin typeface="Comfortaa"/>
                          <a:ea typeface="Comfortaa"/>
                          <a:cs typeface="Comfortaa"/>
                          <a:sym typeface="Comfortaa"/>
                        </a:rPr>
                        <a:t>🤦</a:t>
                      </a:r>
                      <a:endParaRPr sz="1400" u="none" cap="none" strike="noStrike">
                        <a:solidFill>
                          <a:srgbClr val="FFFFFF"/>
                        </a:solidFill>
                        <a:latin typeface="Comfortaa"/>
                        <a:ea typeface="Comfortaa"/>
                        <a:cs typeface="Comfortaa"/>
                        <a:sym typeface="Comforta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solidFill>
                            <a:srgbClr val="FFFFFF"/>
                          </a:solidFill>
                          <a:latin typeface="Comfortaa"/>
                          <a:ea typeface="Comfortaa"/>
                          <a:cs typeface="Comfortaa"/>
                          <a:sym typeface="Comfortaa"/>
                        </a:rPr>
                        <a:t>600</a:t>
                      </a:r>
                      <a:endParaRPr sz="1400" u="none" cap="none" strike="noStrike">
                        <a:solidFill>
                          <a:srgbClr val="FFFFFF"/>
                        </a:solidFill>
                        <a:latin typeface="Comfortaa"/>
                        <a:ea typeface="Comfortaa"/>
                        <a:cs typeface="Comfortaa"/>
                        <a:sym typeface="Comforta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solidFill>
                            <a:srgbClr val="FFFFFF"/>
                          </a:solidFill>
                          <a:latin typeface="Comfortaa"/>
                          <a:ea typeface="Comfortaa"/>
                          <a:cs typeface="Comfortaa"/>
                          <a:sym typeface="Comfortaa"/>
                        </a:rPr>
                        <a:t>🤦</a:t>
                      </a:r>
                      <a:endParaRPr sz="1400" u="none" cap="none" strike="noStrike">
                        <a:solidFill>
                          <a:srgbClr val="FFFFFF"/>
                        </a:solidFill>
                        <a:latin typeface="Comfortaa"/>
                        <a:ea typeface="Comfortaa"/>
                        <a:cs typeface="Comfortaa"/>
                        <a:sym typeface="Comforta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solidFill>
                            <a:srgbClr val="FFFFFF"/>
                          </a:solidFill>
                          <a:latin typeface="Comfortaa"/>
                          <a:ea typeface="Comfortaa"/>
                          <a:cs typeface="Comfortaa"/>
                          <a:sym typeface="Comfortaa"/>
                        </a:rPr>
                        <a:t>769</a:t>
                      </a:r>
                      <a:endParaRPr sz="1400" u="none" cap="none" strike="noStrike">
                        <a:solidFill>
                          <a:srgbClr val="FFFFFF"/>
                        </a:solidFill>
                        <a:latin typeface="Comfortaa"/>
                        <a:ea typeface="Comfortaa"/>
                        <a:cs typeface="Comfortaa"/>
                        <a:sym typeface="Comforta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100"/>
                        <a:buFont typeface="Arial"/>
                        <a:buNone/>
                      </a:pPr>
                      <a:r>
                        <a:rPr lang="en" sz="1400" u="none" cap="none" strike="noStrike">
                          <a:solidFill>
                            <a:schemeClr val="lt1"/>
                          </a:solidFill>
                          <a:latin typeface="Comfortaa"/>
                          <a:ea typeface="Comfortaa"/>
                          <a:cs typeface="Comfortaa"/>
                          <a:sym typeface="Comfortaa"/>
                        </a:rPr>
                        <a:t>🚹</a:t>
                      </a:r>
                      <a:endParaRPr sz="1400" u="none" cap="none" strike="noStrike">
                        <a:solidFill>
                          <a:schemeClr val="lt1"/>
                        </a:solidFill>
                        <a:latin typeface="Comfortaa"/>
                        <a:ea typeface="Comfortaa"/>
                        <a:cs typeface="Comfortaa"/>
                        <a:sym typeface="Comfortaa"/>
                      </a:endParaRPr>
                    </a:p>
                  </a:txBody>
                  <a:tcPr marT="91425" marB="91425" marR="91425" marL="91425">
                    <a:lnL cap="flat" cmpd="sng" w="9525">
                      <a:solidFill>
                        <a:srgbClr val="9E9E9E"/>
                      </a:solidFill>
                      <a:prstDash val="solid"/>
                      <a:round/>
                      <a:headEnd len="sm" w="sm" type="none"/>
                      <a:tailEnd len="sm" w="sm" type="none"/>
                    </a:lnL>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solidFill>
                            <a:schemeClr val="lt1"/>
                          </a:solidFill>
                          <a:latin typeface="Comfortaa"/>
                          <a:ea typeface="Comfortaa"/>
                          <a:cs typeface="Comfortaa"/>
                          <a:sym typeface="Comfortaa"/>
                        </a:rPr>
                        <a:t>765</a:t>
                      </a:r>
                      <a:endParaRPr sz="1400" u="none" cap="none" strike="noStrike">
                        <a:solidFill>
                          <a:schemeClr val="lt1"/>
                        </a:solidFill>
                        <a:latin typeface="Comfortaa"/>
                        <a:ea typeface="Comfortaa"/>
                        <a:cs typeface="Comfortaa"/>
                        <a:sym typeface="Comfortaa"/>
                      </a:endParaRPr>
                    </a:p>
                  </a:txBody>
                  <a:tcPr marT="91425" marB="91425" marR="91425" marL="91425"/>
                </a:tc>
              </a:tr>
            </a:tbl>
          </a:graphicData>
        </a:graphic>
      </p:graphicFrame>
      <p:sp>
        <p:nvSpPr>
          <p:cNvPr id="659" name="Google Shape;659;p39"/>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sp>
        <p:nvSpPr>
          <p:cNvPr id="660" name="Google Shape;660;p39"/>
          <p:cNvSpPr txBox="1"/>
          <p:nvPr/>
        </p:nvSpPr>
        <p:spPr>
          <a:xfrm>
            <a:off x="-195850" y="1340825"/>
            <a:ext cx="2487600" cy="10575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50000"/>
              </a:lnSpc>
              <a:spcBef>
                <a:spcPts val="0"/>
              </a:spcBef>
              <a:spcAft>
                <a:spcPts val="0"/>
              </a:spcAft>
              <a:buClr>
                <a:srgbClr val="FFFFFF"/>
              </a:buClr>
              <a:buSzPts val="1400"/>
              <a:buFont typeface="Comfortaa"/>
              <a:buChar char="●"/>
            </a:pPr>
            <a:r>
              <a:rPr b="0" i="0" lang="en" sz="1400" u="none" cap="none" strike="noStrike">
                <a:solidFill>
                  <a:srgbClr val="FFFFFF"/>
                </a:solidFill>
                <a:latin typeface="Comfortaa"/>
                <a:ea typeface="Comfortaa"/>
                <a:cs typeface="Comfortaa"/>
                <a:sym typeface="Comfortaa"/>
              </a:rPr>
              <a:t>Neutral, negative attitudes, and commercial Tweets tend to have similar Top 10 emojis used in Tweets</a:t>
            </a:r>
            <a:endParaRPr b="0" i="0" sz="1400" u="none" cap="none" strike="noStrike">
              <a:solidFill>
                <a:srgbClr val="FFFFFF"/>
              </a:solidFill>
              <a:latin typeface="Comfortaa"/>
              <a:ea typeface="Comfortaa"/>
              <a:cs typeface="Comfortaa"/>
              <a:sym typeface="Comfortaa"/>
            </a:endParaRPr>
          </a:p>
          <a:p>
            <a:pPr indent="-304800" lvl="0" marL="457200" marR="0" rtl="0" algn="l">
              <a:lnSpc>
                <a:spcPct val="150000"/>
              </a:lnSpc>
              <a:spcBef>
                <a:spcPts val="0"/>
              </a:spcBef>
              <a:spcAft>
                <a:spcPts val="0"/>
              </a:spcAft>
              <a:buClr>
                <a:srgbClr val="FFFFFF"/>
              </a:buClr>
              <a:buSzPts val="1200"/>
              <a:buFont typeface="Comfortaa"/>
              <a:buChar char="●"/>
            </a:pPr>
            <a:r>
              <a:rPr b="0" i="0" lang="en" sz="1400" u="none" cap="none" strike="noStrike">
                <a:solidFill>
                  <a:srgbClr val="FFFFFF"/>
                </a:solidFill>
                <a:latin typeface="Comfortaa"/>
                <a:ea typeface="Comfortaa"/>
                <a:cs typeface="Comfortaa"/>
                <a:sym typeface="Comfortaa"/>
              </a:rPr>
              <a:t>Positive attitude Tweets Top 10 emojis show happier and higher sentiments</a:t>
            </a:r>
            <a:endParaRPr b="0" i="0" sz="1400" u="none" cap="none" strike="noStrike">
              <a:solidFill>
                <a:srgbClr val="FFFFFF"/>
              </a:solidFill>
              <a:latin typeface="Comfortaa"/>
              <a:ea typeface="Comfortaa"/>
              <a:cs typeface="Comfortaa"/>
              <a:sym typeface="Comfortaa"/>
            </a:endParaRPr>
          </a:p>
          <a:p>
            <a:pPr indent="0" lvl="0" marL="0" marR="0" rtl="0" algn="l">
              <a:lnSpc>
                <a:spcPct val="150000"/>
              </a:lnSpc>
              <a:spcBef>
                <a:spcPts val="0"/>
              </a:spcBef>
              <a:spcAft>
                <a:spcPts val="0"/>
              </a:spcAft>
              <a:buClr>
                <a:srgbClr val="000000"/>
              </a:buClr>
              <a:buSzPts val="1400"/>
              <a:buFont typeface="Arial"/>
              <a:buNone/>
            </a:pPr>
            <a:r>
              <a:t/>
            </a:r>
            <a:endParaRPr b="0" i="0" sz="1400" u="none" cap="none" strike="noStrike">
              <a:solidFill>
                <a:srgbClr val="FFFFFF"/>
              </a:solidFill>
              <a:latin typeface="Comfortaa"/>
              <a:ea typeface="Comfortaa"/>
              <a:cs typeface="Comfortaa"/>
              <a:sym typeface="Comfortaa"/>
            </a:endParaRPr>
          </a:p>
          <a:p>
            <a:pPr indent="0" lvl="0" marL="0" marR="0" rtl="0" algn="l">
              <a:lnSpc>
                <a:spcPct val="150000"/>
              </a:lnSpc>
              <a:spcBef>
                <a:spcPts val="0"/>
              </a:spcBef>
              <a:spcAft>
                <a:spcPts val="0"/>
              </a:spcAft>
              <a:buClr>
                <a:srgbClr val="000000"/>
              </a:buClr>
              <a:buSzPts val="1400"/>
              <a:buFont typeface="Arial"/>
              <a:buNone/>
            </a:pPr>
            <a:r>
              <a:t/>
            </a:r>
            <a:endParaRPr b="0" i="0" sz="1400" u="none" cap="none" strike="noStrike">
              <a:solidFill>
                <a:srgbClr val="FFFFFF"/>
              </a:solidFill>
              <a:latin typeface="Comfortaa"/>
              <a:ea typeface="Comfortaa"/>
              <a:cs typeface="Comfortaa"/>
              <a:sym typeface="Comfortaa"/>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4"/>
          <p:cNvSpPr txBox="1"/>
          <p:nvPr>
            <p:ph type="title"/>
          </p:nvPr>
        </p:nvSpPr>
        <p:spPr>
          <a:xfrm>
            <a:off x="228600" y="539925"/>
            <a:ext cx="7726800" cy="320100"/>
          </a:xfrm>
          <a:prstGeom prst="rect">
            <a:avLst/>
          </a:prstGeom>
          <a:noFill/>
          <a:ln>
            <a:noFill/>
          </a:ln>
        </p:spPr>
        <p:txBody>
          <a:bodyPr anchorCtr="0" anchor="ctr" bIns="91425" lIns="91425" spcFirstLastPara="1" rIns="91425" wrap="square" tIns="91425">
            <a:noAutofit/>
          </a:bodyPr>
          <a:lstStyle/>
          <a:p>
            <a:pPr indent="-355600" lvl="0" marL="457200" rtl="0" algn="l">
              <a:lnSpc>
                <a:spcPct val="100000"/>
              </a:lnSpc>
              <a:spcBef>
                <a:spcPts val="0"/>
              </a:spcBef>
              <a:spcAft>
                <a:spcPts val="0"/>
              </a:spcAft>
              <a:buSzPts val="2000"/>
              <a:buChar char="●"/>
            </a:pPr>
            <a:r>
              <a:rPr b="0" lang="en" sz="2000"/>
              <a:t>Project Vision + Project Goals</a:t>
            </a:r>
            <a:endParaRPr/>
          </a:p>
        </p:txBody>
      </p:sp>
      <p:sp>
        <p:nvSpPr>
          <p:cNvPr id="268" name="Google Shape;268;p4"/>
          <p:cNvSpPr txBox="1"/>
          <p:nvPr>
            <p:ph idx="2" type="subTitle"/>
          </p:nvPr>
        </p:nvSpPr>
        <p:spPr>
          <a:xfrm>
            <a:off x="667475" y="1095300"/>
            <a:ext cx="7438800" cy="29529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800"/>
              <a:buNone/>
            </a:pPr>
            <a:r>
              <a:rPr lang="en" sz="1800"/>
              <a:t>Project Vision: </a:t>
            </a:r>
            <a:r>
              <a:rPr lang="en" sz="1800">
                <a:solidFill>
                  <a:schemeClr val="lt1"/>
                </a:solidFill>
              </a:rPr>
              <a:t>This project will provide us basic understanding about hookah perception, especially the hookah use, which will provide useful guidance for future hookah regulation and possible tobacco prevention campaigns.</a:t>
            </a:r>
            <a:endParaRPr sz="1800">
              <a:solidFill>
                <a:schemeClr val="lt1"/>
              </a:solidFill>
            </a:endParaRPr>
          </a:p>
          <a:p>
            <a:pPr indent="0" lvl="0" marL="0" rtl="0" algn="l">
              <a:lnSpc>
                <a:spcPct val="100000"/>
              </a:lnSpc>
              <a:spcBef>
                <a:spcPts val="0"/>
              </a:spcBef>
              <a:spcAft>
                <a:spcPts val="0"/>
              </a:spcAft>
              <a:buSzPts val="1800"/>
              <a:buNone/>
            </a:pPr>
            <a:r>
              <a:t/>
            </a:r>
            <a:endParaRPr sz="1800">
              <a:solidFill>
                <a:schemeClr val="lt1"/>
              </a:solidFill>
            </a:endParaRPr>
          </a:p>
          <a:p>
            <a:pPr indent="0" lvl="0" marL="0" rtl="0" algn="l">
              <a:lnSpc>
                <a:spcPct val="100000"/>
              </a:lnSpc>
              <a:spcBef>
                <a:spcPts val="0"/>
              </a:spcBef>
              <a:spcAft>
                <a:spcPts val="0"/>
              </a:spcAft>
              <a:buSzPts val="1800"/>
              <a:buNone/>
            </a:pPr>
            <a:r>
              <a:rPr lang="en" sz="1800">
                <a:solidFill>
                  <a:schemeClr val="lt1"/>
                </a:solidFill>
              </a:rPr>
              <a:t>Project Goals: </a:t>
            </a:r>
            <a:r>
              <a:rPr b="0" lang="en" sz="1200">
                <a:solidFill>
                  <a:schemeClr val="dk1"/>
                </a:solidFill>
                <a:latin typeface="Times New Roman"/>
                <a:ea typeface="Times New Roman"/>
                <a:cs typeface="Times New Roman"/>
                <a:sym typeface="Times New Roman"/>
              </a:rPr>
              <a:t>.</a:t>
            </a:r>
            <a:r>
              <a:rPr b="0" lang="en" sz="1800">
                <a:solidFill>
                  <a:schemeClr val="lt1"/>
                </a:solidFill>
              </a:rPr>
              <a:t>Understand public perception of Hookah and the Hookah use on Twitter in the US and promotion of hookah products on Twitter.</a:t>
            </a:r>
            <a:endParaRPr b="0" sz="1800">
              <a:solidFill>
                <a:schemeClr val="lt1"/>
              </a:solidFill>
            </a:endParaRPr>
          </a:p>
          <a:p>
            <a:pPr indent="0" lvl="0" marL="0" rtl="0" algn="l">
              <a:lnSpc>
                <a:spcPct val="100000"/>
              </a:lnSpc>
              <a:spcBef>
                <a:spcPts val="0"/>
              </a:spcBef>
              <a:spcAft>
                <a:spcPts val="0"/>
              </a:spcAft>
              <a:buSzPts val="1800"/>
              <a:buNone/>
            </a:pPr>
            <a:r>
              <a:t/>
            </a:r>
            <a:endParaRPr sz="1800">
              <a:solidFill>
                <a:schemeClr val="lt1"/>
              </a:solidFill>
            </a:endParaRPr>
          </a:p>
        </p:txBody>
      </p:sp>
      <p:sp>
        <p:nvSpPr>
          <p:cNvPr id="269" name="Google Shape;269;p4"/>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64" name="Shape 664"/>
        <p:cNvGrpSpPr/>
        <p:nvPr/>
      </p:nvGrpSpPr>
      <p:grpSpPr>
        <a:xfrm>
          <a:off x="0" y="0"/>
          <a:ext cx="0" cy="0"/>
          <a:chOff x="0" y="0"/>
          <a:chExt cx="0" cy="0"/>
        </a:xfrm>
      </p:grpSpPr>
      <p:sp>
        <p:nvSpPr>
          <p:cNvPr id="665" name="Google Shape;665;p40"/>
          <p:cNvSpPr txBox="1"/>
          <p:nvPr>
            <p:ph type="title"/>
          </p:nvPr>
        </p:nvSpPr>
        <p:spPr>
          <a:xfrm>
            <a:off x="741975" y="1905800"/>
            <a:ext cx="4476300" cy="951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4800"/>
              <a:buNone/>
            </a:pPr>
            <a:r>
              <a:rPr lang="en" sz="3600"/>
              <a:t>Challenge</a:t>
            </a:r>
            <a:endParaRPr sz="3600"/>
          </a:p>
        </p:txBody>
      </p:sp>
      <p:sp>
        <p:nvSpPr>
          <p:cNvPr id="666" name="Google Shape;666;p40"/>
          <p:cNvSpPr txBox="1"/>
          <p:nvPr>
            <p:ph idx="2" type="title"/>
          </p:nvPr>
        </p:nvSpPr>
        <p:spPr>
          <a:xfrm>
            <a:off x="741975" y="928375"/>
            <a:ext cx="1410600" cy="8670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3600"/>
              <a:buNone/>
            </a:pPr>
            <a:r>
              <a:rPr lang="en"/>
              <a:t>07.</a:t>
            </a:r>
            <a:endParaRPr/>
          </a:p>
        </p:txBody>
      </p:sp>
      <p:sp>
        <p:nvSpPr>
          <p:cNvPr id="667" name="Google Shape;667;p40"/>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71" name="Shape 671"/>
        <p:cNvGrpSpPr/>
        <p:nvPr/>
      </p:nvGrpSpPr>
      <p:grpSpPr>
        <a:xfrm>
          <a:off x="0" y="0"/>
          <a:ext cx="0" cy="0"/>
          <a:chOff x="0" y="0"/>
          <a:chExt cx="0" cy="0"/>
        </a:xfrm>
      </p:grpSpPr>
      <p:sp>
        <p:nvSpPr>
          <p:cNvPr id="672" name="Google Shape;672;p41"/>
          <p:cNvSpPr txBox="1"/>
          <p:nvPr>
            <p:ph idx="1" type="subTitle"/>
          </p:nvPr>
        </p:nvSpPr>
        <p:spPr>
          <a:xfrm>
            <a:off x="870525" y="624250"/>
            <a:ext cx="7129200" cy="2648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t/>
            </a:r>
            <a:endParaRPr/>
          </a:p>
          <a:p>
            <a:pPr indent="-406400" lvl="0" marL="457200" rtl="0" algn="l">
              <a:lnSpc>
                <a:spcPct val="100000"/>
              </a:lnSpc>
              <a:spcBef>
                <a:spcPts val="0"/>
              </a:spcBef>
              <a:spcAft>
                <a:spcPts val="0"/>
              </a:spcAft>
              <a:buSzPts val="2800"/>
              <a:buChar char="●"/>
            </a:pPr>
            <a:r>
              <a:rPr lang="en"/>
              <a:t>Labelling can be very subjective and time consuming</a:t>
            </a:r>
            <a:endParaRPr/>
          </a:p>
          <a:p>
            <a:pPr indent="-406400" lvl="0" marL="457200" rtl="0" algn="l">
              <a:lnSpc>
                <a:spcPct val="100000"/>
              </a:lnSpc>
              <a:spcBef>
                <a:spcPts val="0"/>
              </a:spcBef>
              <a:spcAft>
                <a:spcPts val="0"/>
              </a:spcAft>
              <a:buSzPts val="2800"/>
              <a:buChar char="●"/>
            </a:pPr>
            <a:r>
              <a:rPr lang="en"/>
              <a:t>Without context, it can be hard to hypothesize the emotion of the tweets</a:t>
            </a:r>
            <a:endParaRPr/>
          </a:p>
          <a:p>
            <a:pPr indent="-406400" lvl="0" marL="457200" rtl="0" algn="l">
              <a:lnSpc>
                <a:spcPct val="100000"/>
              </a:lnSpc>
              <a:spcBef>
                <a:spcPts val="0"/>
              </a:spcBef>
              <a:spcAft>
                <a:spcPts val="0"/>
              </a:spcAft>
              <a:buSzPts val="2800"/>
              <a:buChar char="●"/>
            </a:pPr>
            <a:r>
              <a:rPr lang="en"/>
              <a:t>Some of the tweets can be hard to understand as there are many Hookah-related slangs</a:t>
            </a:r>
            <a:endParaRPr/>
          </a:p>
          <a:p>
            <a:pPr indent="-406400" lvl="0" marL="457200" rtl="0" algn="l">
              <a:lnSpc>
                <a:spcPct val="100000"/>
              </a:lnSpc>
              <a:spcBef>
                <a:spcPts val="0"/>
              </a:spcBef>
              <a:spcAft>
                <a:spcPts val="0"/>
              </a:spcAft>
              <a:buSzPts val="2800"/>
              <a:buChar char="●"/>
            </a:pPr>
            <a:r>
              <a:rPr lang="en"/>
              <a:t>Mixed sentiment analysis: some tweets have both positive and negative emotions</a:t>
            </a:r>
            <a:endParaRPr/>
          </a:p>
          <a:p>
            <a:pPr indent="-406400" lvl="0" marL="457200" rtl="0" algn="l">
              <a:lnSpc>
                <a:spcPct val="100000"/>
              </a:lnSpc>
              <a:spcBef>
                <a:spcPts val="0"/>
              </a:spcBef>
              <a:spcAft>
                <a:spcPts val="0"/>
              </a:spcAft>
              <a:buSzPts val="2800"/>
              <a:buChar char="●"/>
            </a:pPr>
            <a:r>
              <a:rPr b="1" lang="en"/>
              <a:t>It took five rounds of setting rules for attitude and user or not column to achieve a kappa value above 0.7</a:t>
            </a:r>
            <a:endParaRPr sz="700"/>
          </a:p>
          <a:p>
            <a:pPr indent="0" lvl="0" marL="0" rtl="0" algn="r">
              <a:lnSpc>
                <a:spcPct val="100000"/>
              </a:lnSpc>
              <a:spcBef>
                <a:spcPts val="0"/>
              </a:spcBef>
              <a:spcAft>
                <a:spcPts val="1600"/>
              </a:spcAft>
              <a:buSzPts val="2800"/>
              <a:buNone/>
            </a:pPr>
            <a:r>
              <a:t/>
            </a:r>
            <a:endParaRPr/>
          </a:p>
        </p:txBody>
      </p:sp>
      <p:sp>
        <p:nvSpPr>
          <p:cNvPr id="673" name="Google Shape;673;p41"/>
          <p:cNvSpPr txBox="1"/>
          <p:nvPr>
            <p:ph type="title"/>
          </p:nvPr>
        </p:nvSpPr>
        <p:spPr>
          <a:xfrm>
            <a:off x="680125" y="209175"/>
            <a:ext cx="5271000" cy="661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sz="3300"/>
              <a:t>Labeling</a:t>
            </a:r>
            <a:endParaRPr sz="3300"/>
          </a:p>
          <a:p>
            <a:pPr indent="0" lvl="0" marL="0" rtl="0" algn="r">
              <a:lnSpc>
                <a:spcPct val="100000"/>
              </a:lnSpc>
              <a:spcBef>
                <a:spcPts val="0"/>
              </a:spcBef>
              <a:spcAft>
                <a:spcPts val="0"/>
              </a:spcAft>
              <a:buSzPts val="4800"/>
              <a:buNone/>
            </a:pPr>
            <a:r>
              <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7" name="Shape 677"/>
        <p:cNvGrpSpPr/>
        <p:nvPr/>
      </p:nvGrpSpPr>
      <p:grpSpPr>
        <a:xfrm>
          <a:off x="0" y="0"/>
          <a:ext cx="0" cy="0"/>
          <a:chOff x="0" y="0"/>
          <a:chExt cx="0" cy="0"/>
        </a:xfrm>
      </p:grpSpPr>
      <p:sp>
        <p:nvSpPr>
          <p:cNvPr id="678" name="Google Shape;678;p42"/>
          <p:cNvSpPr txBox="1"/>
          <p:nvPr>
            <p:ph type="title"/>
          </p:nvPr>
        </p:nvSpPr>
        <p:spPr>
          <a:xfrm>
            <a:off x="708600" y="539925"/>
            <a:ext cx="7726800" cy="3201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400"/>
              <a:buNone/>
            </a:pPr>
            <a:r>
              <a:rPr lang="en" sz="2900"/>
              <a:t>Challenges during RoBERTa Model</a:t>
            </a:r>
            <a:endParaRPr sz="2900"/>
          </a:p>
        </p:txBody>
      </p:sp>
      <p:sp>
        <p:nvSpPr>
          <p:cNvPr id="679" name="Google Shape;679;p42"/>
          <p:cNvSpPr txBox="1"/>
          <p:nvPr>
            <p:ph idx="1" type="body"/>
          </p:nvPr>
        </p:nvSpPr>
        <p:spPr>
          <a:xfrm>
            <a:off x="517250" y="1231425"/>
            <a:ext cx="8435400" cy="2549100"/>
          </a:xfrm>
          <a:prstGeom prst="rect">
            <a:avLst/>
          </a:prstGeom>
          <a:noFill/>
          <a:ln>
            <a:noFill/>
          </a:ln>
        </p:spPr>
        <p:txBody>
          <a:bodyPr anchorCtr="0" anchor="t" bIns="91425" lIns="91425" spcFirstLastPara="1" rIns="91425" wrap="square" tIns="91425">
            <a:noAutofit/>
          </a:bodyPr>
          <a:lstStyle/>
          <a:p>
            <a:pPr indent="0" lvl="0" marL="0" rtl="0" algn="l">
              <a:lnSpc>
                <a:spcPct val="200000"/>
              </a:lnSpc>
              <a:spcBef>
                <a:spcPts val="0"/>
              </a:spcBef>
              <a:spcAft>
                <a:spcPts val="0"/>
              </a:spcAft>
              <a:buNone/>
            </a:pPr>
            <a:r>
              <a:t/>
            </a:r>
            <a:endParaRPr sz="1600"/>
          </a:p>
          <a:p>
            <a:pPr indent="-317500" lvl="0" marL="457200" rtl="0" algn="l">
              <a:lnSpc>
                <a:spcPct val="200000"/>
              </a:lnSpc>
              <a:spcBef>
                <a:spcPts val="0"/>
              </a:spcBef>
              <a:spcAft>
                <a:spcPts val="0"/>
              </a:spcAft>
              <a:buSzPts val="1400"/>
              <a:buChar char="●"/>
            </a:pPr>
            <a:r>
              <a:rPr lang="en" sz="1600"/>
              <a:t>Tried 4 different model architectures, could not improve accuracy</a:t>
            </a:r>
            <a:endParaRPr sz="1600"/>
          </a:p>
          <a:p>
            <a:pPr indent="-317500" lvl="0" marL="457200" rtl="0" algn="l">
              <a:lnSpc>
                <a:spcPct val="200000"/>
              </a:lnSpc>
              <a:spcBef>
                <a:spcPts val="0"/>
              </a:spcBef>
              <a:spcAft>
                <a:spcPts val="0"/>
              </a:spcAft>
              <a:buSzPts val="1400"/>
              <a:buChar char="●"/>
            </a:pPr>
            <a:r>
              <a:rPr lang="en" sz="1600"/>
              <a:t>Data Augmentation does not improve model accuracy</a:t>
            </a:r>
            <a:endParaRPr sz="1600"/>
          </a:p>
          <a:p>
            <a:pPr indent="-317500" lvl="0" marL="457200" rtl="0" algn="l">
              <a:lnSpc>
                <a:spcPct val="200000"/>
              </a:lnSpc>
              <a:spcBef>
                <a:spcPts val="0"/>
              </a:spcBef>
              <a:spcAft>
                <a:spcPts val="0"/>
              </a:spcAft>
              <a:buSzPts val="1400"/>
              <a:buChar char="●"/>
            </a:pPr>
            <a:r>
              <a:rPr lang="en" sz="1600"/>
              <a:t>Tried different hyperparameters, accuracy does not improve much</a:t>
            </a:r>
            <a:endParaRPr sz="1600"/>
          </a:p>
          <a:p>
            <a:pPr indent="-330200" lvl="0" marL="457200" rtl="0" algn="l">
              <a:lnSpc>
                <a:spcPct val="200000"/>
              </a:lnSpc>
              <a:spcBef>
                <a:spcPts val="0"/>
              </a:spcBef>
              <a:spcAft>
                <a:spcPts val="0"/>
              </a:spcAft>
              <a:buSzPts val="1600"/>
              <a:buChar char="●"/>
            </a:pPr>
            <a:r>
              <a:rPr lang="en" sz="1600"/>
              <a:t>RoBERTa model might not be suitable and robust for our dataset</a:t>
            </a:r>
            <a:endParaRPr sz="1600"/>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3" name="Shape 683"/>
        <p:cNvGrpSpPr/>
        <p:nvPr/>
      </p:nvGrpSpPr>
      <p:grpSpPr>
        <a:xfrm>
          <a:off x="0" y="0"/>
          <a:ext cx="0" cy="0"/>
          <a:chOff x="0" y="0"/>
          <a:chExt cx="0" cy="0"/>
        </a:xfrm>
      </p:grpSpPr>
      <p:sp>
        <p:nvSpPr>
          <p:cNvPr id="684" name="Google Shape;684;p43"/>
          <p:cNvSpPr txBox="1"/>
          <p:nvPr>
            <p:ph type="title"/>
          </p:nvPr>
        </p:nvSpPr>
        <p:spPr>
          <a:xfrm>
            <a:off x="290225" y="620400"/>
            <a:ext cx="8330700" cy="3201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400"/>
              <a:buNone/>
            </a:pPr>
            <a:r>
              <a:rPr lang="en" sz="3000"/>
              <a:t>Challenges during Fine-tuning Llama2</a:t>
            </a:r>
            <a:endParaRPr sz="3000"/>
          </a:p>
        </p:txBody>
      </p:sp>
      <p:sp>
        <p:nvSpPr>
          <p:cNvPr id="685" name="Google Shape;685;p43"/>
          <p:cNvSpPr txBox="1"/>
          <p:nvPr>
            <p:ph idx="1" type="body"/>
          </p:nvPr>
        </p:nvSpPr>
        <p:spPr>
          <a:xfrm>
            <a:off x="0" y="1152200"/>
            <a:ext cx="9240600" cy="3384600"/>
          </a:xfrm>
          <a:prstGeom prst="rect">
            <a:avLst/>
          </a:prstGeom>
          <a:noFill/>
          <a:ln>
            <a:noFill/>
          </a:ln>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SzPts val="1400"/>
              <a:buChar char="●"/>
            </a:pPr>
            <a:r>
              <a:rPr lang="en"/>
              <a:t>Fine-tuning Llama2 necessitates substantial computational resources, incurring significant training costs.</a:t>
            </a:r>
            <a:endParaRPr/>
          </a:p>
          <a:p>
            <a:pPr indent="0" lvl="0" marL="457200" rtl="0" algn="l">
              <a:lnSpc>
                <a:spcPct val="100000"/>
              </a:lnSpc>
              <a:spcBef>
                <a:spcPts val="0"/>
              </a:spcBef>
              <a:spcAft>
                <a:spcPts val="0"/>
              </a:spcAft>
              <a:buSzPts val="1200"/>
              <a:buNone/>
            </a:pPr>
            <a:r>
              <a:t/>
            </a:r>
            <a:endParaRPr/>
          </a:p>
          <a:p>
            <a:pPr indent="-317500" lvl="0" marL="457200" rtl="0" algn="l">
              <a:lnSpc>
                <a:spcPct val="100000"/>
              </a:lnSpc>
              <a:spcBef>
                <a:spcPts val="0"/>
              </a:spcBef>
              <a:spcAft>
                <a:spcPts val="0"/>
              </a:spcAft>
              <a:buSzPts val="1400"/>
              <a:buChar char="●"/>
            </a:pPr>
            <a:r>
              <a:rPr lang="en"/>
              <a:t>Learning to fine-tune large models from scratch is a complex undertaking.</a:t>
            </a:r>
            <a:endParaRPr/>
          </a:p>
          <a:p>
            <a:pPr indent="0" lvl="0" marL="457200" rtl="0" algn="l">
              <a:lnSpc>
                <a:spcPct val="100000"/>
              </a:lnSpc>
              <a:spcBef>
                <a:spcPts val="0"/>
              </a:spcBef>
              <a:spcAft>
                <a:spcPts val="0"/>
              </a:spcAft>
              <a:buSzPts val="1200"/>
              <a:buNone/>
            </a:pPr>
            <a:r>
              <a:t/>
            </a:r>
            <a:endParaRPr/>
          </a:p>
          <a:p>
            <a:pPr indent="-317500" lvl="0" marL="457200" rtl="0" algn="l">
              <a:lnSpc>
                <a:spcPct val="100000"/>
              </a:lnSpc>
              <a:spcBef>
                <a:spcPts val="0"/>
              </a:spcBef>
              <a:spcAft>
                <a:spcPts val="0"/>
              </a:spcAft>
              <a:buSzPts val="1400"/>
              <a:buChar char="●"/>
            </a:pPr>
            <a:r>
              <a:rPr lang="en"/>
              <a:t>The abundance of hyperparameters complicates the tuning process.</a:t>
            </a:r>
            <a:endParaRPr/>
          </a:p>
          <a:p>
            <a:pPr indent="-317500" lvl="0" marL="457200" rtl="0" algn="l">
              <a:lnSpc>
                <a:spcPct val="200000"/>
              </a:lnSpc>
              <a:spcBef>
                <a:spcPts val="1000"/>
              </a:spcBef>
              <a:spcAft>
                <a:spcPts val="0"/>
              </a:spcAft>
              <a:buClr>
                <a:schemeClr val="lt1"/>
              </a:buClr>
              <a:buSzPts val="1400"/>
              <a:buChar char="●"/>
            </a:pPr>
            <a:r>
              <a:rPr lang="en"/>
              <a:t>Training 300K text dataset is very time consuming. Each training takes 20+ hours.</a:t>
            </a:r>
            <a:endParaRPr/>
          </a:p>
          <a:p>
            <a:pPr indent="-317500" lvl="0" marL="457200" rtl="0" algn="l">
              <a:lnSpc>
                <a:spcPct val="200000"/>
              </a:lnSpc>
              <a:spcBef>
                <a:spcPts val="0"/>
              </a:spcBef>
              <a:spcAft>
                <a:spcPts val="0"/>
              </a:spcAft>
              <a:buClr>
                <a:schemeClr val="lt1"/>
              </a:buClr>
              <a:buSzPts val="1400"/>
              <a:buChar char="●"/>
            </a:pPr>
            <a:r>
              <a:rPr lang="en"/>
              <a:t>GoogleColab interrupts a lot, multiple training steps. </a:t>
            </a:r>
            <a:endParaRPr/>
          </a:p>
          <a:p>
            <a:pPr indent="0" lvl="0" marL="0" rtl="0" algn="l">
              <a:lnSpc>
                <a:spcPct val="100000"/>
              </a:lnSpc>
              <a:spcBef>
                <a:spcPts val="0"/>
              </a:spcBef>
              <a:spcAft>
                <a:spcPts val="0"/>
              </a:spcAft>
              <a:buNone/>
            </a:pPr>
            <a:r>
              <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89" name="Shape 689"/>
        <p:cNvGrpSpPr/>
        <p:nvPr/>
      </p:nvGrpSpPr>
      <p:grpSpPr>
        <a:xfrm>
          <a:off x="0" y="0"/>
          <a:ext cx="0" cy="0"/>
          <a:chOff x="0" y="0"/>
          <a:chExt cx="0" cy="0"/>
        </a:xfrm>
      </p:grpSpPr>
      <p:sp>
        <p:nvSpPr>
          <p:cNvPr id="690" name="Google Shape;690;p44"/>
          <p:cNvSpPr txBox="1"/>
          <p:nvPr>
            <p:ph type="title"/>
          </p:nvPr>
        </p:nvSpPr>
        <p:spPr>
          <a:xfrm>
            <a:off x="741975" y="1905800"/>
            <a:ext cx="4476300" cy="951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4800"/>
              <a:buNone/>
            </a:pPr>
            <a:r>
              <a:rPr lang="en" sz="3600"/>
              <a:t>Next Steps</a:t>
            </a:r>
            <a:endParaRPr sz="3600"/>
          </a:p>
        </p:txBody>
      </p:sp>
      <p:sp>
        <p:nvSpPr>
          <p:cNvPr id="691" name="Google Shape;691;p44"/>
          <p:cNvSpPr txBox="1"/>
          <p:nvPr>
            <p:ph idx="2" type="title"/>
          </p:nvPr>
        </p:nvSpPr>
        <p:spPr>
          <a:xfrm>
            <a:off x="741975" y="928375"/>
            <a:ext cx="1410600" cy="8670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3600"/>
              <a:buNone/>
            </a:pPr>
            <a:r>
              <a:rPr lang="en"/>
              <a:t>08.</a:t>
            </a:r>
            <a:endParaRPr/>
          </a:p>
        </p:txBody>
      </p:sp>
      <p:sp>
        <p:nvSpPr>
          <p:cNvPr id="692" name="Google Shape;692;p44"/>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96" name="Shape 696"/>
        <p:cNvGrpSpPr/>
        <p:nvPr/>
      </p:nvGrpSpPr>
      <p:grpSpPr>
        <a:xfrm>
          <a:off x="0" y="0"/>
          <a:ext cx="0" cy="0"/>
          <a:chOff x="0" y="0"/>
          <a:chExt cx="0" cy="0"/>
        </a:xfrm>
      </p:grpSpPr>
      <p:sp>
        <p:nvSpPr>
          <p:cNvPr id="697" name="Google Shape;697;p45"/>
          <p:cNvSpPr txBox="1"/>
          <p:nvPr/>
        </p:nvSpPr>
        <p:spPr>
          <a:xfrm>
            <a:off x="459450" y="341325"/>
            <a:ext cx="8225100" cy="4053900"/>
          </a:xfrm>
          <a:prstGeom prst="rect">
            <a:avLst/>
          </a:prstGeom>
          <a:noFill/>
          <a:ln>
            <a:noFill/>
          </a:ln>
        </p:spPr>
        <p:txBody>
          <a:bodyPr anchorCtr="0" anchor="t" bIns="91425" lIns="91425" spcFirstLastPara="1" rIns="91425" wrap="square" tIns="91425">
            <a:noAutofit/>
          </a:bodyPr>
          <a:lstStyle/>
          <a:p>
            <a:pPr indent="0" lvl="0" marL="0" marR="0" rtl="0" algn="l">
              <a:lnSpc>
                <a:spcPct val="200000"/>
              </a:lnSpc>
              <a:spcBef>
                <a:spcPts val="0"/>
              </a:spcBef>
              <a:spcAft>
                <a:spcPts val="0"/>
              </a:spcAft>
              <a:buNone/>
            </a:pPr>
            <a:r>
              <a:t/>
            </a:r>
            <a:endParaRPr b="1" i="0" sz="1800" u="none" cap="none" strike="noStrike">
              <a:solidFill>
                <a:srgbClr val="FFFFFF"/>
              </a:solidFill>
              <a:latin typeface="Comfortaa"/>
              <a:ea typeface="Comfortaa"/>
              <a:cs typeface="Comfortaa"/>
              <a:sym typeface="Comfortaa"/>
            </a:endParaRPr>
          </a:p>
          <a:p>
            <a:pPr indent="-330200" lvl="0" marL="457200" marR="0" rtl="0" algn="l">
              <a:lnSpc>
                <a:spcPct val="200000"/>
              </a:lnSpc>
              <a:spcBef>
                <a:spcPts val="0"/>
              </a:spcBef>
              <a:spcAft>
                <a:spcPts val="0"/>
              </a:spcAft>
              <a:buClr>
                <a:srgbClr val="FFFFFF"/>
              </a:buClr>
              <a:buSzPts val="1600"/>
              <a:buFont typeface="Comfortaa"/>
              <a:buChar char="●"/>
            </a:pPr>
            <a:r>
              <a:rPr b="1" i="0" lang="en" sz="1800" u="none" cap="none" strike="noStrike">
                <a:solidFill>
                  <a:srgbClr val="FFFFFF"/>
                </a:solidFill>
                <a:latin typeface="Comfortaa"/>
                <a:ea typeface="Comfortaa"/>
                <a:cs typeface="Comfortaa"/>
                <a:sym typeface="Comfortaa"/>
              </a:rPr>
              <a:t>Utilize our results to </a:t>
            </a:r>
            <a:r>
              <a:rPr b="1" i="0" lang="en" sz="1800" u="none" cap="none" strike="noStrike">
                <a:solidFill>
                  <a:schemeClr val="lt1"/>
                </a:solidFill>
                <a:latin typeface="Comfortaa"/>
                <a:ea typeface="Comfortaa"/>
                <a:cs typeface="Comfortaa"/>
                <a:sym typeface="Comfortaa"/>
              </a:rPr>
              <a:t>provide useful guidance for future hookah regulation and possible tobacco prevention campaigns</a:t>
            </a:r>
            <a:endParaRPr b="1" i="0" sz="1800" u="none" cap="none" strike="noStrike">
              <a:solidFill>
                <a:schemeClr val="lt1"/>
              </a:solidFill>
              <a:latin typeface="Comfortaa"/>
              <a:ea typeface="Comfortaa"/>
              <a:cs typeface="Comfortaa"/>
              <a:sym typeface="Comfortaa"/>
            </a:endParaRPr>
          </a:p>
          <a:p>
            <a:pPr indent="-342900" lvl="0" marL="457200" marR="0" rtl="0" algn="l">
              <a:lnSpc>
                <a:spcPct val="200000"/>
              </a:lnSpc>
              <a:spcBef>
                <a:spcPts val="0"/>
              </a:spcBef>
              <a:spcAft>
                <a:spcPts val="0"/>
              </a:spcAft>
              <a:buClr>
                <a:srgbClr val="FFFFFF"/>
              </a:buClr>
              <a:buSzPts val="1800"/>
              <a:buFont typeface="Comfortaa"/>
              <a:buChar char="●"/>
            </a:pPr>
            <a:r>
              <a:rPr b="1" i="0" lang="en" sz="1800" u="none" cap="none" strike="noStrike">
                <a:solidFill>
                  <a:srgbClr val="FFFFFF"/>
                </a:solidFill>
                <a:latin typeface="Comfortaa"/>
                <a:ea typeface="Comfortaa"/>
                <a:cs typeface="Comfortaa"/>
                <a:sym typeface="Comfortaa"/>
              </a:rPr>
              <a:t>Gather Hookah User image data to perform the facial recognition algorithm to identify the demographics of the users, regulate on the underages hookah usage condition and formulate policies</a:t>
            </a:r>
            <a:endParaRPr b="1" i="0" sz="1800" u="none" cap="none" strike="noStrike">
              <a:solidFill>
                <a:srgbClr val="FFFFFF"/>
              </a:solidFill>
              <a:latin typeface="Comfortaa"/>
              <a:ea typeface="Comfortaa"/>
              <a:cs typeface="Comfortaa"/>
              <a:sym typeface="Comfortaa"/>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1" name="Shape 701"/>
        <p:cNvGrpSpPr/>
        <p:nvPr/>
      </p:nvGrpSpPr>
      <p:grpSpPr>
        <a:xfrm>
          <a:off x="0" y="0"/>
          <a:ext cx="0" cy="0"/>
          <a:chOff x="0" y="0"/>
          <a:chExt cx="0" cy="0"/>
        </a:xfrm>
      </p:grpSpPr>
      <p:sp>
        <p:nvSpPr>
          <p:cNvPr id="702" name="Google Shape;702;p46"/>
          <p:cNvSpPr txBox="1"/>
          <p:nvPr>
            <p:ph idx="2" type="title"/>
          </p:nvPr>
        </p:nvSpPr>
        <p:spPr>
          <a:xfrm>
            <a:off x="2371650" y="1353696"/>
            <a:ext cx="4400700" cy="8658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b="1" lang="en" sz="5000"/>
              <a:t>THANKS</a:t>
            </a:r>
            <a:endParaRPr/>
          </a:p>
        </p:txBody>
      </p:sp>
      <p:sp>
        <p:nvSpPr>
          <p:cNvPr id="703" name="Google Shape;703;p46"/>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sp>
        <p:nvSpPr>
          <p:cNvPr id="704" name="Google Shape;704;p46"/>
          <p:cNvSpPr txBox="1"/>
          <p:nvPr>
            <p:ph idx="4294967295" type="subTitle"/>
          </p:nvPr>
        </p:nvSpPr>
        <p:spPr>
          <a:xfrm>
            <a:off x="3251725" y="2352675"/>
            <a:ext cx="5351100" cy="6459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0" i="0" lang="en" sz="1400" u="none" cap="none" strike="noStrike">
                <a:solidFill>
                  <a:srgbClr val="FFFFFF"/>
                </a:solidFill>
                <a:latin typeface="Comfortaa"/>
                <a:ea typeface="Comfortaa"/>
                <a:cs typeface="Comfortaa"/>
                <a:sym typeface="Comfortaa"/>
              </a:rPr>
              <a:t>Do you have any questions?</a:t>
            </a:r>
            <a:endParaRPr b="0" i="0" sz="1400" u="none" cap="none" strike="noStrike">
              <a:solidFill>
                <a:srgbClr val="FFFFFF"/>
              </a:solidFill>
              <a:latin typeface="Comfortaa"/>
              <a:ea typeface="Comfortaa"/>
              <a:cs typeface="Comfortaa"/>
              <a:sym typeface="Comfortaa"/>
            </a:endParaRPr>
          </a:p>
          <a:p>
            <a:pPr indent="0" lvl="0" marL="0" marR="0" rtl="0" algn="l">
              <a:lnSpc>
                <a:spcPct val="100000"/>
              </a:lnSpc>
              <a:spcBef>
                <a:spcPts val="0"/>
              </a:spcBef>
              <a:spcAft>
                <a:spcPts val="0"/>
              </a:spcAft>
              <a:buClr>
                <a:srgbClr val="FFFFFF"/>
              </a:buClr>
              <a:buSzPts val="1400"/>
              <a:buFont typeface="Comfortaa"/>
              <a:buNone/>
            </a:pPr>
            <a:r>
              <a:t/>
            </a:r>
            <a:endParaRPr b="0" i="0" sz="1400" u="none" cap="none" strike="noStrike">
              <a:solidFill>
                <a:srgbClr val="FFFFFF"/>
              </a:solidFill>
              <a:latin typeface="Comfortaa"/>
              <a:ea typeface="Comfortaa"/>
              <a:cs typeface="Comfortaa"/>
              <a:sym typeface="Comfortaa"/>
            </a:endParaRPr>
          </a:p>
        </p:txBody>
      </p:sp>
      <p:pic>
        <p:nvPicPr>
          <p:cNvPr id="705" name="Google Shape;705;p46"/>
          <p:cNvPicPr preferRelativeResize="0"/>
          <p:nvPr/>
        </p:nvPicPr>
        <p:blipFill>
          <a:blip r:embed="rId3">
            <a:alphaModFix/>
          </a:blip>
          <a:stretch>
            <a:fillRect/>
          </a:stretch>
        </p:blipFill>
        <p:spPr>
          <a:xfrm>
            <a:off x="5341550" y="2827700"/>
            <a:ext cx="2558543" cy="813262"/>
          </a:xfrm>
          <a:prstGeom prst="rect">
            <a:avLst/>
          </a:prstGeom>
          <a:noFill/>
          <a:ln>
            <a:noFill/>
          </a:ln>
        </p:spPr>
      </p:pic>
      <p:sp>
        <p:nvSpPr>
          <p:cNvPr id="706" name="Google Shape;706;p46"/>
          <p:cNvSpPr txBox="1"/>
          <p:nvPr/>
        </p:nvSpPr>
        <p:spPr>
          <a:xfrm>
            <a:off x="5245175" y="3723425"/>
            <a:ext cx="3000000" cy="923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700">
                <a:solidFill>
                  <a:schemeClr val="lt1"/>
                </a:solidFill>
                <a:latin typeface="Hanken Grotesk"/>
                <a:ea typeface="Hanken Grotesk"/>
                <a:cs typeface="Hanken Grotesk"/>
                <a:sym typeface="Hanken Grotesk"/>
              </a:rPr>
              <a:t>Professor Ajay Anand</a:t>
            </a:r>
            <a:endParaRPr sz="1700">
              <a:solidFill>
                <a:schemeClr val="lt1"/>
              </a:solidFill>
              <a:latin typeface="Hanken Grotesk"/>
              <a:ea typeface="Hanken Grotesk"/>
              <a:cs typeface="Hanken Grotesk"/>
              <a:sym typeface="Hanken Grotesk"/>
            </a:endParaRPr>
          </a:p>
          <a:p>
            <a:pPr indent="0" lvl="0" marL="0" rtl="0" algn="ctr">
              <a:spcBef>
                <a:spcPts val="0"/>
              </a:spcBef>
              <a:spcAft>
                <a:spcPts val="0"/>
              </a:spcAft>
              <a:buNone/>
            </a:pPr>
            <a:r>
              <a:rPr lang="en" sz="1700">
                <a:solidFill>
                  <a:schemeClr val="lt1"/>
                </a:solidFill>
                <a:latin typeface="Hanken Grotesk"/>
                <a:ea typeface="Hanken Grotesk"/>
                <a:cs typeface="Hanken Grotesk"/>
                <a:sym typeface="Hanken Grotesk"/>
              </a:rPr>
              <a:t>Professor Cantay Caliskan</a:t>
            </a:r>
            <a:endParaRPr sz="1700">
              <a:solidFill>
                <a:schemeClr val="lt1"/>
              </a:solidFill>
              <a:latin typeface="Hanken Grotesk"/>
              <a:ea typeface="Hanken Grotesk"/>
              <a:cs typeface="Hanken Grotesk"/>
              <a:sym typeface="Hanken Grotesk"/>
            </a:endParaRPr>
          </a:p>
          <a:p>
            <a:pPr indent="0" lvl="0" marL="0" rtl="0" algn="ctr">
              <a:spcBef>
                <a:spcPts val="0"/>
              </a:spcBef>
              <a:spcAft>
                <a:spcPts val="0"/>
              </a:spcAft>
              <a:buNone/>
            </a:pPr>
            <a:r>
              <a:t/>
            </a:r>
            <a:endParaRPr>
              <a:solidFill>
                <a:schemeClr val="lt1"/>
              </a:solidFill>
            </a:endParaRPr>
          </a:p>
        </p:txBody>
      </p:sp>
      <p:pic>
        <p:nvPicPr>
          <p:cNvPr id="707" name="Google Shape;707;p46"/>
          <p:cNvPicPr preferRelativeResize="0"/>
          <p:nvPr/>
        </p:nvPicPr>
        <p:blipFill>
          <a:blip r:embed="rId4">
            <a:alphaModFix/>
          </a:blip>
          <a:stretch>
            <a:fillRect/>
          </a:stretch>
        </p:blipFill>
        <p:spPr>
          <a:xfrm>
            <a:off x="1997475" y="2830050"/>
            <a:ext cx="1865900" cy="808550"/>
          </a:xfrm>
          <a:prstGeom prst="rect">
            <a:avLst/>
          </a:prstGeom>
          <a:noFill/>
          <a:ln>
            <a:noFill/>
          </a:ln>
        </p:spPr>
      </p:pic>
      <p:sp>
        <p:nvSpPr>
          <p:cNvPr id="708" name="Google Shape;708;p46"/>
          <p:cNvSpPr txBox="1"/>
          <p:nvPr/>
        </p:nvSpPr>
        <p:spPr>
          <a:xfrm>
            <a:off x="1997475" y="3723425"/>
            <a:ext cx="3000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lt1"/>
                </a:solidFill>
                <a:latin typeface="Barlow"/>
                <a:ea typeface="Barlow"/>
                <a:cs typeface="Barlow"/>
                <a:sym typeface="Barlow"/>
              </a:rPr>
              <a:t>Zidian Xie</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73" name="Shape 273"/>
        <p:cNvGrpSpPr/>
        <p:nvPr/>
      </p:nvGrpSpPr>
      <p:grpSpPr>
        <a:xfrm>
          <a:off x="0" y="0"/>
          <a:ext cx="0" cy="0"/>
          <a:chOff x="0" y="0"/>
          <a:chExt cx="0" cy="0"/>
        </a:xfrm>
      </p:grpSpPr>
      <p:sp>
        <p:nvSpPr>
          <p:cNvPr id="274" name="Google Shape;274;p5"/>
          <p:cNvSpPr txBox="1"/>
          <p:nvPr>
            <p:ph idx="1" type="subTitle"/>
          </p:nvPr>
        </p:nvSpPr>
        <p:spPr>
          <a:xfrm>
            <a:off x="724625" y="2856797"/>
            <a:ext cx="2677500" cy="651000"/>
          </a:xfrm>
          <a:prstGeom prst="rect">
            <a:avLst/>
          </a:prstGeom>
          <a:noFill/>
          <a:ln>
            <a:noFill/>
          </a:ln>
        </p:spPr>
        <p:txBody>
          <a:bodyPr anchorCtr="0" anchor="t" bIns="91425" lIns="91425" spcFirstLastPara="1" rIns="91425" wrap="square" tIns="91425">
            <a:noAutofit/>
          </a:bodyPr>
          <a:lstStyle/>
          <a:p>
            <a:pPr indent="-406400" lvl="0" marL="457200" rtl="0" algn="l">
              <a:lnSpc>
                <a:spcPct val="100000"/>
              </a:lnSpc>
              <a:spcBef>
                <a:spcPts val="0"/>
              </a:spcBef>
              <a:spcAft>
                <a:spcPts val="0"/>
              </a:spcAft>
              <a:buSzPts val="2800"/>
              <a:buChar char="●"/>
            </a:pPr>
            <a:r>
              <a:rPr lang="en"/>
              <a:t>Milestone</a:t>
            </a:r>
            <a:endParaRPr/>
          </a:p>
        </p:txBody>
      </p:sp>
      <p:sp>
        <p:nvSpPr>
          <p:cNvPr id="275" name="Google Shape;275;p5"/>
          <p:cNvSpPr txBox="1"/>
          <p:nvPr>
            <p:ph type="title"/>
          </p:nvPr>
        </p:nvSpPr>
        <p:spPr>
          <a:xfrm>
            <a:off x="724625" y="1905800"/>
            <a:ext cx="4803000" cy="951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4800"/>
              <a:buNone/>
            </a:pPr>
            <a:r>
              <a:rPr lang="en" sz="3600"/>
              <a:t>Project Overview</a:t>
            </a:r>
            <a:endParaRPr sz="3600">
              <a:solidFill>
                <a:schemeClr val="lt1"/>
              </a:solidFill>
            </a:endParaRPr>
          </a:p>
        </p:txBody>
      </p:sp>
      <p:sp>
        <p:nvSpPr>
          <p:cNvPr id="276" name="Google Shape;276;p5"/>
          <p:cNvSpPr txBox="1"/>
          <p:nvPr>
            <p:ph idx="2" type="title"/>
          </p:nvPr>
        </p:nvSpPr>
        <p:spPr>
          <a:xfrm>
            <a:off x="741975" y="928375"/>
            <a:ext cx="1410600" cy="8670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3600"/>
              <a:buNone/>
            </a:pPr>
            <a:r>
              <a:rPr lang="en"/>
              <a:t>02.</a:t>
            </a:r>
            <a:endParaRPr/>
          </a:p>
        </p:txBody>
      </p:sp>
      <p:sp>
        <p:nvSpPr>
          <p:cNvPr id="277" name="Google Shape;277;p5"/>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6"/>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grpSp>
        <p:nvGrpSpPr>
          <p:cNvPr id="283" name="Google Shape;283;p6"/>
          <p:cNvGrpSpPr/>
          <p:nvPr/>
        </p:nvGrpSpPr>
        <p:grpSpPr>
          <a:xfrm>
            <a:off x="195851" y="1869721"/>
            <a:ext cx="8810438" cy="1118313"/>
            <a:chOff x="0" y="0"/>
            <a:chExt cx="23494500" cy="2982168"/>
          </a:xfrm>
        </p:grpSpPr>
        <p:grpSp>
          <p:nvGrpSpPr>
            <p:cNvPr id="284" name="Google Shape;284;p6"/>
            <p:cNvGrpSpPr/>
            <p:nvPr/>
          </p:nvGrpSpPr>
          <p:grpSpPr>
            <a:xfrm rot="10800000">
              <a:off x="1445697" y="2789132"/>
              <a:ext cx="1898922" cy="193036"/>
              <a:chOff x="0" y="-47625"/>
              <a:chExt cx="1015195" cy="103200"/>
            </a:xfrm>
          </p:grpSpPr>
          <p:sp>
            <p:nvSpPr>
              <p:cNvPr id="285" name="Google Shape;285;p6"/>
              <p:cNvSpPr/>
              <p:nvPr/>
            </p:nvSpPr>
            <p:spPr>
              <a:xfrm>
                <a:off x="0" y="0"/>
                <a:ext cx="1015195" cy="55477"/>
              </a:xfrm>
              <a:custGeom>
                <a:rect b="b" l="l" r="r" t="t"/>
                <a:pathLst>
                  <a:path extrusionOk="0" h="55477" w="1015195">
                    <a:moveTo>
                      <a:pt x="203200" y="0"/>
                    </a:moveTo>
                    <a:lnTo>
                      <a:pt x="811995" y="0"/>
                    </a:lnTo>
                    <a:lnTo>
                      <a:pt x="1015195" y="55477"/>
                    </a:lnTo>
                    <a:lnTo>
                      <a:pt x="0" y="55477"/>
                    </a:lnTo>
                    <a:lnTo>
                      <a:pt x="203200" y="0"/>
                    </a:lnTo>
                    <a:close/>
                  </a:path>
                </a:pathLst>
              </a:custGeom>
              <a:solidFill>
                <a:srgbClr val="A6A6A6"/>
              </a:solidFill>
              <a:ln>
                <a:noFill/>
              </a:ln>
            </p:spPr>
          </p:sp>
          <p:sp>
            <p:nvSpPr>
              <p:cNvPr id="286" name="Google Shape;286;p6"/>
              <p:cNvSpPr txBox="1"/>
              <p:nvPr/>
            </p:nvSpPr>
            <p:spPr>
              <a:xfrm>
                <a:off x="127000" y="-47625"/>
                <a:ext cx="761100" cy="1032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Clr>
                    <a:srgbClr val="000000"/>
                  </a:buClr>
                  <a:buSzPts val="900"/>
                  <a:buFont typeface="Arial"/>
                  <a:buNone/>
                </a:pPr>
                <a:r>
                  <a:t/>
                </a:r>
                <a:endParaRPr b="0" i="0" sz="900" u="none" cap="none" strike="noStrike">
                  <a:solidFill>
                    <a:schemeClr val="dk1"/>
                  </a:solidFill>
                  <a:latin typeface="Calibri"/>
                  <a:ea typeface="Calibri"/>
                  <a:cs typeface="Calibri"/>
                  <a:sym typeface="Calibri"/>
                </a:endParaRPr>
              </a:p>
            </p:txBody>
          </p:sp>
        </p:grpSp>
        <p:grpSp>
          <p:nvGrpSpPr>
            <p:cNvPr id="287" name="Google Shape;287;p6"/>
            <p:cNvGrpSpPr/>
            <p:nvPr/>
          </p:nvGrpSpPr>
          <p:grpSpPr>
            <a:xfrm rot="10800000">
              <a:off x="6038332" y="2789132"/>
              <a:ext cx="1898922" cy="193036"/>
              <a:chOff x="0" y="-47625"/>
              <a:chExt cx="1015195" cy="103200"/>
            </a:xfrm>
          </p:grpSpPr>
          <p:sp>
            <p:nvSpPr>
              <p:cNvPr id="288" name="Google Shape;288;p6"/>
              <p:cNvSpPr/>
              <p:nvPr/>
            </p:nvSpPr>
            <p:spPr>
              <a:xfrm>
                <a:off x="0" y="0"/>
                <a:ext cx="1015195" cy="55477"/>
              </a:xfrm>
              <a:custGeom>
                <a:rect b="b" l="l" r="r" t="t"/>
                <a:pathLst>
                  <a:path extrusionOk="0" h="55477" w="1015195">
                    <a:moveTo>
                      <a:pt x="203200" y="0"/>
                    </a:moveTo>
                    <a:lnTo>
                      <a:pt x="811995" y="0"/>
                    </a:lnTo>
                    <a:lnTo>
                      <a:pt x="1015195" y="55477"/>
                    </a:lnTo>
                    <a:lnTo>
                      <a:pt x="0" y="55477"/>
                    </a:lnTo>
                    <a:lnTo>
                      <a:pt x="203200" y="0"/>
                    </a:lnTo>
                    <a:close/>
                  </a:path>
                </a:pathLst>
              </a:custGeom>
              <a:solidFill>
                <a:srgbClr val="A6A6A6"/>
              </a:solidFill>
              <a:ln>
                <a:noFill/>
              </a:ln>
            </p:spPr>
          </p:sp>
          <p:sp>
            <p:nvSpPr>
              <p:cNvPr id="289" name="Google Shape;289;p6"/>
              <p:cNvSpPr txBox="1"/>
              <p:nvPr/>
            </p:nvSpPr>
            <p:spPr>
              <a:xfrm>
                <a:off x="127000" y="-47625"/>
                <a:ext cx="761100" cy="1032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Clr>
                    <a:srgbClr val="000000"/>
                  </a:buClr>
                  <a:buSzPts val="900"/>
                  <a:buFont typeface="Arial"/>
                  <a:buNone/>
                </a:pPr>
                <a:r>
                  <a:t/>
                </a:r>
                <a:endParaRPr b="0" i="0" sz="900" u="none" cap="none" strike="noStrike">
                  <a:solidFill>
                    <a:schemeClr val="dk1"/>
                  </a:solidFill>
                  <a:latin typeface="Calibri"/>
                  <a:ea typeface="Calibri"/>
                  <a:cs typeface="Calibri"/>
                  <a:sym typeface="Calibri"/>
                </a:endParaRPr>
              </a:p>
            </p:txBody>
          </p:sp>
        </p:grpSp>
        <p:grpSp>
          <p:nvGrpSpPr>
            <p:cNvPr id="290" name="Google Shape;290;p6"/>
            <p:cNvGrpSpPr/>
            <p:nvPr/>
          </p:nvGrpSpPr>
          <p:grpSpPr>
            <a:xfrm rot="10800000">
              <a:off x="10629179" y="2789132"/>
              <a:ext cx="1898922" cy="193036"/>
              <a:chOff x="0" y="-47625"/>
              <a:chExt cx="1015195" cy="103200"/>
            </a:xfrm>
          </p:grpSpPr>
          <p:sp>
            <p:nvSpPr>
              <p:cNvPr id="291" name="Google Shape;291;p6"/>
              <p:cNvSpPr/>
              <p:nvPr/>
            </p:nvSpPr>
            <p:spPr>
              <a:xfrm>
                <a:off x="0" y="0"/>
                <a:ext cx="1015195" cy="55477"/>
              </a:xfrm>
              <a:custGeom>
                <a:rect b="b" l="l" r="r" t="t"/>
                <a:pathLst>
                  <a:path extrusionOk="0" h="55477" w="1015195">
                    <a:moveTo>
                      <a:pt x="203200" y="0"/>
                    </a:moveTo>
                    <a:lnTo>
                      <a:pt x="811995" y="0"/>
                    </a:lnTo>
                    <a:lnTo>
                      <a:pt x="1015195" y="55477"/>
                    </a:lnTo>
                    <a:lnTo>
                      <a:pt x="0" y="55477"/>
                    </a:lnTo>
                    <a:lnTo>
                      <a:pt x="203200" y="0"/>
                    </a:lnTo>
                    <a:close/>
                  </a:path>
                </a:pathLst>
              </a:custGeom>
              <a:solidFill>
                <a:srgbClr val="A6A6A6"/>
              </a:solidFill>
              <a:ln>
                <a:noFill/>
              </a:ln>
            </p:spPr>
          </p:sp>
          <p:sp>
            <p:nvSpPr>
              <p:cNvPr id="292" name="Google Shape;292;p6"/>
              <p:cNvSpPr txBox="1"/>
              <p:nvPr/>
            </p:nvSpPr>
            <p:spPr>
              <a:xfrm>
                <a:off x="127000" y="-47625"/>
                <a:ext cx="761100" cy="1032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Clr>
                    <a:srgbClr val="000000"/>
                  </a:buClr>
                  <a:buSzPts val="900"/>
                  <a:buFont typeface="Arial"/>
                  <a:buNone/>
                </a:pPr>
                <a:r>
                  <a:t/>
                </a:r>
                <a:endParaRPr b="0" i="0" sz="900" u="none" cap="none" strike="noStrike">
                  <a:solidFill>
                    <a:schemeClr val="dk1"/>
                  </a:solidFill>
                  <a:latin typeface="Calibri"/>
                  <a:ea typeface="Calibri"/>
                  <a:cs typeface="Calibri"/>
                  <a:sym typeface="Calibri"/>
                </a:endParaRPr>
              </a:p>
            </p:txBody>
          </p:sp>
        </p:grpSp>
        <p:cxnSp>
          <p:nvCxnSpPr>
            <p:cNvPr id="293" name="Google Shape;293;p6"/>
            <p:cNvCxnSpPr/>
            <p:nvPr/>
          </p:nvCxnSpPr>
          <p:spPr>
            <a:xfrm>
              <a:off x="0" y="2107229"/>
              <a:ext cx="23494500" cy="0"/>
            </a:xfrm>
            <a:prstGeom prst="straightConnector1">
              <a:avLst/>
            </a:prstGeom>
            <a:noFill/>
            <a:ln cap="flat" cmpd="sng" w="406100">
              <a:solidFill>
                <a:srgbClr val="E4E4E4"/>
              </a:solidFill>
              <a:prstDash val="solid"/>
              <a:round/>
              <a:headEnd len="sm" w="sm" type="none"/>
              <a:tailEnd len="sm" w="sm" type="none"/>
            </a:ln>
          </p:spPr>
        </p:cxnSp>
        <p:grpSp>
          <p:nvGrpSpPr>
            <p:cNvPr id="294" name="Google Shape;294;p6"/>
            <p:cNvGrpSpPr/>
            <p:nvPr/>
          </p:nvGrpSpPr>
          <p:grpSpPr>
            <a:xfrm rot="10800000">
              <a:off x="19811971" y="2789132"/>
              <a:ext cx="1898922" cy="193036"/>
              <a:chOff x="0" y="-47625"/>
              <a:chExt cx="1015195" cy="103200"/>
            </a:xfrm>
          </p:grpSpPr>
          <p:sp>
            <p:nvSpPr>
              <p:cNvPr id="295" name="Google Shape;295;p6"/>
              <p:cNvSpPr/>
              <p:nvPr/>
            </p:nvSpPr>
            <p:spPr>
              <a:xfrm>
                <a:off x="0" y="0"/>
                <a:ext cx="1015195" cy="55477"/>
              </a:xfrm>
              <a:custGeom>
                <a:rect b="b" l="l" r="r" t="t"/>
                <a:pathLst>
                  <a:path extrusionOk="0" h="55477" w="1015195">
                    <a:moveTo>
                      <a:pt x="203200" y="0"/>
                    </a:moveTo>
                    <a:lnTo>
                      <a:pt x="811995" y="0"/>
                    </a:lnTo>
                    <a:lnTo>
                      <a:pt x="1015195" y="55477"/>
                    </a:lnTo>
                    <a:lnTo>
                      <a:pt x="0" y="55477"/>
                    </a:lnTo>
                    <a:lnTo>
                      <a:pt x="203200" y="0"/>
                    </a:lnTo>
                    <a:close/>
                  </a:path>
                </a:pathLst>
              </a:custGeom>
              <a:solidFill>
                <a:srgbClr val="A6A6A6"/>
              </a:solidFill>
              <a:ln>
                <a:noFill/>
              </a:ln>
            </p:spPr>
          </p:sp>
          <p:sp>
            <p:nvSpPr>
              <p:cNvPr id="296" name="Google Shape;296;p6"/>
              <p:cNvSpPr txBox="1"/>
              <p:nvPr/>
            </p:nvSpPr>
            <p:spPr>
              <a:xfrm>
                <a:off x="127000" y="-47625"/>
                <a:ext cx="761100" cy="1032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Clr>
                    <a:srgbClr val="000000"/>
                  </a:buClr>
                  <a:buSzPts val="900"/>
                  <a:buFont typeface="Arial"/>
                  <a:buNone/>
                </a:pPr>
                <a:r>
                  <a:t/>
                </a:r>
                <a:endParaRPr b="0" i="0" sz="900" u="none" cap="none" strike="noStrike">
                  <a:solidFill>
                    <a:schemeClr val="dk1"/>
                  </a:solidFill>
                  <a:latin typeface="Calibri"/>
                  <a:ea typeface="Calibri"/>
                  <a:cs typeface="Calibri"/>
                  <a:sym typeface="Calibri"/>
                </a:endParaRPr>
              </a:p>
            </p:txBody>
          </p:sp>
        </p:grpSp>
        <p:grpSp>
          <p:nvGrpSpPr>
            <p:cNvPr id="297" name="Google Shape;297;p6"/>
            <p:cNvGrpSpPr/>
            <p:nvPr/>
          </p:nvGrpSpPr>
          <p:grpSpPr>
            <a:xfrm>
              <a:off x="18579630" y="1266345"/>
              <a:ext cx="2015072" cy="637821"/>
              <a:chOff x="0" y="-47625"/>
              <a:chExt cx="782036" cy="247534"/>
            </a:xfrm>
          </p:grpSpPr>
          <p:sp>
            <p:nvSpPr>
              <p:cNvPr id="298" name="Google Shape;298;p6"/>
              <p:cNvSpPr/>
              <p:nvPr/>
            </p:nvSpPr>
            <p:spPr>
              <a:xfrm>
                <a:off x="0" y="0"/>
                <a:ext cx="782036" cy="199909"/>
              </a:xfrm>
              <a:custGeom>
                <a:rect b="b" l="l" r="r" t="t"/>
                <a:pathLst>
                  <a:path extrusionOk="0" h="199909" w="782036">
                    <a:moveTo>
                      <a:pt x="203200" y="0"/>
                    </a:moveTo>
                    <a:lnTo>
                      <a:pt x="578836" y="0"/>
                    </a:lnTo>
                    <a:lnTo>
                      <a:pt x="782036" y="199909"/>
                    </a:lnTo>
                    <a:lnTo>
                      <a:pt x="0" y="199909"/>
                    </a:lnTo>
                    <a:lnTo>
                      <a:pt x="203200" y="0"/>
                    </a:lnTo>
                    <a:close/>
                  </a:path>
                </a:pathLst>
              </a:custGeom>
              <a:solidFill>
                <a:srgbClr val="3A03A6"/>
              </a:solidFill>
              <a:ln>
                <a:noFill/>
              </a:ln>
            </p:spPr>
          </p:sp>
          <p:sp>
            <p:nvSpPr>
              <p:cNvPr id="299" name="Google Shape;299;p6"/>
              <p:cNvSpPr txBox="1"/>
              <p:nvPr/>
            </p:nvSpPr>
            <p:spPr>
              <a:xfrm>
                <a:off x="127000" y="-47625"/>
                <a:ext cx="528000" cy="2475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Clr>
                    <a:srgbClr val="000000"/>
                  </a:buClr>
                  <a:buSzPts val="900"/>
                  <a:buFont typeface="Arial"/>
                  <a:buNone/>
                </a:pPr>
                <a:r>
                  <a:t/>
                </a:r>
                <a:endParaRPr b="0" i="0" sz="900" u="none" cap="none" strike="noStrike">
                  <a:solidFill>
                    <a:schemeClr val="dk1"/>
                  </a:solidFill>
                  <a:latin typeface="Calibri"/>
                  <a:ea typeface="Calibri"/>
                  <a:cs typeface="Calibri"/>
                  <a:sym typeface="Calibri"/>
                </a:endParaRPr>
              </a:p>
            </p:txBody>
          </p:sp>
        </p:grpSp>
        <p:grpSp>
          <p:nvGrpSpPr>
            <p:cNvPr id="300" name="Google Shape;300;p6"/>
            <p:cNvGrpSpPr/>
            <p:nvPr/>
          </p:nvGrpSpPr>
          <p:grpSpPr>
            <a:xfrm>
              <a:off x="19101088" y="1132061"/>
              <a:ext cx="4386113" cy="1761352"/>
              <a:chOff x="0" y="-47625"/>
              <a:chExt cx="812800" cy="326400"/>
            </a:xfrm>
          </p:grpSpPr>
          <p:sp>
            <p:nvSpPr>
              <p:cNvPr id="301" name="Google Shape;301;p6"/>
              <p:cNvSpPr/>
              <p:nvPr/>
            </p:nvSpPr>
            <p:spPr>
              <a:xfrm>
                <a:off x="0" y="0"/>
                <a:ext cx="812800" cy="278715"/>
              </a:xfrm>
              <a:custGeom>
                <a:rect b="b" l="l" r="r" t="t"/>
                <a:pathLst>
                  <a:path extrusionOk="0" h="278715" w="812800">
                    <a:moveTo>
                      <a:pt x="609600" y="0"/>
                    </a:moveTo>
                    <a:lnTo>
                      <a:pt x="0" y="0"/>
                    </a:lnTo>
                    <a:lnTo>
                      <a:pt x="203200" y="278715"/>
                    </a:lnTo>
                    <a:lnTo>
                      <a:pt x="812800" y="278715"/>
                    </a:lnTo>
                    <a:lnTo>
                      <a:pt x="609600" y="0"/>
                    </a:lnTo>
                    <a:close/>
                  </a:path>
                </a:pathLst>
              </a:custGeom>
              <a:solidFill>
                <a:srgbClr val="957CDC"/>
              </a:solidFill>
              <a:ln>
                <a:noFill/>
              </a:ln>
            </p:spPr>
          </p:sp>
          <p:sp>
            <p:nvSpPr>
              <p:cNvPr id="302" name="Google Shape;302;p6"/>
              <p:cNvSpPr txBox="1"/>
              <p:nvPr/>
            </p:nvSpPr>
            <p:spPr>
              <a:xfrm>
                <a:off x="101600" y="-47625"/>
                <a:ext cx="609600" cy="326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Clr>
                    <a:srgbClr val="000000"/>
                  </a:buClr>
                  <a:buSzPts val="900"/>
                  <a:buFont typeface="Arial"/>
                  <a:buNone/>
                </a:pPr>
                <a:r>
                  <a:t/>
                </a:r>
                <a:endParaRPr b="0" i="0" sz="900" u="none" cap="none" strike="noStrike">
                  <a:solidFill>
                    <a:schemeClr val="dk1"/>
                  </a:solidFill>
                  <a:latin typeface="Calibri"/>
                  <a:ea typeface="Calibri"/>
                  <a:cs typeface="Calibri"/>
                  <a:sym typeface="Calibri"/>
                </a:endParaRPr>
              </a:p>
            </p:txBody>
          </p:sp>
        </p:grpSp>
        <p:cxnSp>
          <p:nvCxnSpPr>
            <p:cNvPr id="303" name="Google Shape;303;p6"/>
            <p:cNvCxnSpPr/>
            <p:nvPr/>
          </p:nvCxnSpPr>
          <p:spPr>
            <a:xfrm>
              <a:off x="20774947" y="0"/>
              <a:ext cx="0" cy="1389000"/>
            </a:xfrm>
            <a:prstGeom prst="straightConnector1">
              <a:avLst/>
            </a:prstGeom>
            <a:noFill/>
            <a:ln cap="flat" cmpd="sng" w="27075">
              <a:solidFill>
                <a:srgbClr val="957CDC"/>
              </a:solidFill>
              <a:prstDash val="dot"/>
              <a:round/>
              <a:headEnd len="sm" w="sm" type="none"/>
              <a:tailEnd len="sm" w="sm" type="none"/>
            </a:ln>
          </p:spPr>
        </p:cxnSp>
        <p:grpSp>
          <p:nvGrpSpPr>
            <p:cNvPr id="304" name="Google Shape;304;p6"/>
            <p:cNvGrpSpPr/>
            <p:nvPr/>
          </p:nvGrpSpPr>
          <p:grpSpPr>
            <a:xfrm>
              <a:off x="213355" y="1266345"/>
              <a:ext cx="2015072" cy="637821"/>
              <a:chOff x="0" y="-47625"/>
              <a:chExt cx="782036" cy="247534"/>
            </a:xfrm>
          </p:grpSpPr>
          <p:sp>
            <p:nvSpPr>
              <p:cNvPr id="305" name="Google Shape;305;p6"/>
              <p:cNvSpPr/>
              <p:nvPr/>
            </p:nvSpPr>
            <p:spPr>
              <a:xfrm>
                <a:off x="0" y="0"/>
                <a:ext cx="782036" cy="199909"/>
              </a:xfrm>
              <a:custGeom>
                <a:rect b="b" l="l" r="r" t="t"/>
                <a:pathLst>
                  <a:path extrusionOk="0" h="199909" w="782036">
                    <a:moveTo>
                      <a:pt x="203200" y="0"/>
                    </a:moveTo>
                    <a:lnTo>
                      <a:pt x="578836" y="0"/>
                    </a:lnTo>
                    <a:lnTo>
                      <a:pt x="782036" y="199909"/>
                    </a:lnTo>
                    <a:lnTo>
                      <a:pt x="0" y="199909"/>
                    </a:lnTo>
                    <a:lnTo>
                      <a:pt x="203200" y="0"/>
                    </a:lnTo>
                    <a:close/>
                  </a:path>
                </a:pathLst>
              </a:custGeom>
              <a:solidFill>
                <a:srgbClr val="9D0203"/>
              </a:solidFill>
              <a:ln>
                <a:noFill/>
              </a:ln>
            </p:spPr>
          </p:sp>
          <p:sp>
            <p:nvSpPr>
              <p:cNvPr id="306" name="Google Shape;306;p6"/>
              <p:cNvSpPr txBox="1"/>
              <p:nvPr/>
            </p:nvSpPr>
            <p:spPr>
              <a:xfrm>
                <a:off x="127000" y="-47625"/>
                <a:ext cx="528000" cy="2475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Clr>
                    <a:srgbClr val="000000"/>
                  </a:buClr>
                  <a:buSzPts val="900"/>
                  <a:buFont typeface="Arial"/>
                  <a:buNone/>
                </a:pPr>
                <a:r>
                  <a:t/>
                </a:r>
                <a:endParaRPr b="0" i="0" sz="900" u="none" cap="none" strike="noStrike">
                  <a:solidFill>
                    <a:schemeClr val="dk1"/>
                  </a:solidFill>
                  <a:latin typeface="Calibri"/>
                  <a:ea typeface="Calibri"/>
                  <a:cs typeface="Calibri"/>
                  <a:sym typeface="Calibri"/>
                </a:endParaRPr>
              </a:p>
            </p:txBody>
          </p:sp>
        </p:grpSp>
        <p:grpSp>
          <p:nvGrpSpPr>
            <p:cNvPr id="307" name="Google Shape;307;p6"/>
            <p:cNvGrpSpPr/>
            <p:nvPr/>
          </p:nvGrpSpPr>
          <p:grpSpPr>
            <a:xfrm>
              <a:off x="734814" y="1132061"/>
              <a:ext cx="4386113" cy="1761352"/>
              <a:chOff x="0" y="-47625"/>
              <a:chExt cx="812800" cy="326400"/>
            </a:xfrm>
          </p:grpSpPr>
          <p:sp>
            <p:nvSpPr>
              <p:cNvPr id="308" name="Google Shape;308;p6"/>
              <p:cNvSpPr/>
              <p:nvPr/>
            </p:nvSpPr>
            <p:spPr>
              <a:xfrm>
                <a:off x="0" y="0"/>
                <a:ext cx="812800" cy="278715"/>
              </a:xfrm>
              <a:custGeom>
                <a:rect b="b" l="l" r="r" t="t"/>
                <a:pathLst>
                  <a:path extrusionOk="0" h="278715" w="812800">
                    <a:moveTo>
                      <a:pt x="609600" y="0"/>
                    </a:moveTo>
                    <a:lnTo>
                      <a:pt x="0" y="0"/>
                    </a:lnTo>
                    <a:lnTo>
                      <a:pt x="203200" y="278715"/>
                    </a:lnTo>
                    <a:lnTo>
                      <a:pt x="812800" y="278715"/>
                    </a:lnTo>
                    <a:lnTo>
                      <a:pt x="609600" y="0"/>
                    </a:lnTo>
                    <a:close/>
                  </a:path>
                </a:pathLst>
              </a:custGeom>
              <a:solidFill>
                <a:srgbClr val="FF6B6C"/>
              </a:solidFill>
              <a:ln>
                <a:noFill/>
              </a:ln>
            </p:spPr>
          </p:sp>
          <p:sp>
            <p:nvSpPr>
              <p:cNvPr id="309" name="Google Shape;309;p6"/>
              <p:cNvSpPr txBox="1"/>
              <p:nvPr/>
            </p:nvSpPr>
            <p:spPr>
              <a:xfrm>
                <a:off x="101600" y="-47625"/>
                <a:ext cx="609600" cy="326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Clr>
                    <a:srgbClr val="000000"/>
                  </a:buClr>
                  <a:buSzPts val="900"/>
                  <a:buFont typeface="Arial"/>
                  <a:buNone/>
                </a:pPr>
                <a:r>
                  <a:t/>
                </a:r>
                <a:endParaRPr b="0" i="0" sz="900" u="none" cap="none" strike="noStrike">
                  <a:solidFill>
                    <a:schemeClr val="dk1"/>
                  </a:solidFill>
                  <a:latin typeface="Calibri"/>
                  <a:ea typeface="Calibri"/>
                  <a:cs typeface="Calibri"/>
                  <a:sym typeface="Calibri"/>
                </a:endParaRPr>
              </a:p>
            </p:txBody>
          </p:sp>
        </p:grpSp>
        <p:cxnSp>
          <p:nvCxnSpPr>
            <p:cNvPr id="310" name="Google Shape;310;p6"/>
            <p:cNvCxnSpPr/>
            <p:nvPr/>
          </p:nvCxnSpPr>
          <p:spPr>
            <a:xfrm>
              <a:off x="2354523" y="0"/>
              <a:ext cx="0" cy="1389000"/>
            </a:xfrm>
            <a:prstGeom prst="straightConnector1">
              <a:avLst/>
            </a:prstGeom>
            <a:noFill/>
            <a:ln cap="flat" cmpd="sng" w="27075">
              <a:solidFill>
                <a:srgbClr val="FF6B6C"/>
              </a:solidFill>
              <a:prstDash val="dot"/>
              <a:round/>
              <a:headEnd len="sm" w="sm" type="none"/>
              <a:tailEnd len="sm" w="sm" type="none"/>
            </a:ln>
          </p:spPr>
        </p:cxnSp>
        <p:grpSp>
          <p:nvGrpSpPr>
            <p:cNvPr id="311" name="Google Shape;311;p6"/>
            <p:cNvGrpSpPr/>
            <p:nvPr/>
          </p:nvGrpSpPr>
          <p:grpSpPr>
            <a:xfrm>
              <a:off x="4805990" y="1266345"/>
              <a:ext cx="2015072" cy="637821"/>
              <a:chOff x="0" y="-47625"/>
              <a:chExt cx="782036" cy="247534"/>
            </a:xfrm>
          </p:grpSpPr>
          <p:sp>
            <p:nvSpPr>
              <p:cNvPr id="312" name="Google Shape;312;p6"/>
              <p:cNvSpPr/>
              <p:nvPr/>
            </p:nvSpPr>
            <p:spPr>
              <a:xfrm>
                <a:off x="0" y="0"/>
                <a:ext cx="782036" cy="199909"/>
              </a:xfrm>
              <a:custGeom>
                <a:rect b="b" l="l" r="r" t="t"/>
                <a:pathLst>
                  <a:path extrusionOk="0" h="199909" w="782036">
                    <a:moveTo>
                      <a:pt x="203200" y="0"/>
                    </a:moveTo>
                    <a:lnTo>
                      <a:pt x="578836" y="0"/>
                    </a:lnTo>
                    <a:lnTo>
                      <a:pt x="782036" y="199909"/>
                    </a:lnTo>
                    <a:lnTo>
                      <a:pt x="0" y="199909"/>
                    </a:lnTo>
                    <a:lnTo>
                      <a:pt x="203200" y="0"/>
                    </a:lnTo>
                    <a:close/>
                  </a:path>
                </a:pathLst>
              </a:custGeom>
              <a:solidFill>
                <a:srgbClr val="C29801"/>
              </a:solidFill>
              <a:ln>
                <a:noFill/>
              </a:ln>
            </p:spPr>
          </p:sp>
          <p:sp>
            <p:nvSpPr>
              <p:cNvPr id="313" name="Google Shape;313;p6"/>
              <p:cNvSpPr txBox="1"/>
              <p:nvPr/>
            </p:nvSpPr>
            <p:spPr>
              <a:xfrm>
                <a:off x="127000" y="-47625"/>
                <a:ext cx="528000" cy="2475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Clr>
                    <a:srgbClr val="000000"/>
                  </a:buClr>
                  <a:buSzPts val="900"/>
                  <a:buFont typeface="Arial"/>
                  <a:buNone/>
                </a:pPr>
                <a:r>
                  <a:t/>
                </a:r>
                <a:endParaRPr b="0" i="0" sz="900" u="none" cap="none" strike="noStrike">
                  <a:solidFill>
                    <a:schemeClr val="dk1"/>
                  </a:solidFill>
                  <a:latin typeface="Calibri"/>
                  <a:ea typeface="Calibri"/>
                  <a:cs typeface="Calibri"/>
                  <a:sym typeface="Calibri"/>
                </a:endParaRPr>
              </a:p>
            </p:txBody>
          </p:sp>
        </p:grpSp>
        <p:grpSp>
          <p:nvGrpSpPr>
            <p:cNvPr id="314" name="Google Shape;314;p6"/>
            <p:cNvGrpSpPr/>
            <p:nvPr/>
          </p:nvGrpSpPr>
          <p:grpSpPr>
            <a:xfrm>
              <a:off x="5327449" y="1132061"/>
              <a:ext cx="4386113" cy="1761352"/>
              <a:chOff x="0" y="-47625"/>
              <a:chExt cx="812800" cy="326400"/>
            </a:xfrm>
          </p:grpSpPr>
          <p:sp>
            <p:nvSpPr>
              <p:cNvPr id="315" name="Google Shape;315;p6"/>
              <p:cNvSpPr/>
              <p:nvPr/>
            </p:nvSpPr>
            <p:spPr>
              <a:xfrm>
                <a:off x="0" y="0"/>
                <a:ext cx="812800" cy="278715"/>
              </a:xfrm>
              <a:custGeom>
                <a:rect b="b" l="l" r="r" t="t"/>
                <a:pathLst>
                  <a:path extrusionOk="0" h="278715" w="812800">
                    <a:moveTo>
                      <a:pt x="609600" y="0"/>
                    </a:moveTo>
                    <a:lnTo>
                      <a:pt x="0" y="0"/>
                    </a:lnTo>
                    <a:lnTo>
                      <a:pt x="203200" y="278715"/>
                    </a:lnTo>
                    <a:lnTo>
                      <a:pt x="812800" y="278715"/>
                    </a:lnTo>
                    <a:lnTo>
                      <a:pt x="609600" y="0"/>
                    </a:lnTo>
                    <a:close/>
                  </a:path>
                </a:pathLst>
              </a:custGeom>
              <a:solidFill>
                <a:srgbClr val="FFDE59"/>
              </a:solidFill>
              <a:ln>
                <a:noFill/>
              </a:ln>
            </p:spPr>
          </p:sp>
          <p:sp>
            <p:nvSpPr>
              <p:cNvPr id="316" name="Google Shape;316;p6"/>
              <p:cNvSpPr txBox="1"/>
              <p:nvPr/>
            </p:nvSpPr>
            <p:spPr>
              <a:xfrm>
                <a:off x="101600" y="-47625"/>
                <a:ext cx="609600" cy="326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Clr>
                    <a:srgbClr val="000000"/>
                  </a:buClr>
                  <a:buSzPts val="900"/>
                  <a:buFont typeface="Arial"/>
                  <a:buNone/>
                </a:pPr>
                <a:r>
                  <a:t/>
                </a:r>
                <a:endParaRPr b="0" i="0" sz="900" u="none" cap="none" strike="noStrike">
                  <a:solidFill>
                    <a:schemeClr val="dk1"/>
                  </a:solidFill>
                  <a:latin typeface="Calibri"/>
                  <a:ea typeface="Calibri"/>
                  <a:cs typeface="Calibri"/>
                  <a:sym typeface="Calibri"/>
                </a:endParaRPr>
              </a:p>
            </p:txBody>
          </p:sp>
        </p:grpSp>
        <p:cxnSp>
          <p:nvCxnSpPr>
            <p:cNvPr id="317" name="Google Shape;317;p6"/>
            <p:cNvCxnSpPr/>
            <p:nvPr/>
          </p:nvCxnSpPr>
          <p:spPr>
            <a:xfrm>
              <a:off x="7001308" y="0"/>
              <a:ext cx="0" cy="1389000"/>
            </a:xfrm>
            <a:prstGeom prst="straightConnector1">
              <a:avLst/>
            </a:prstGeom>
            <a:noFill/>
            <a:ln cap="flat" cmpd="sng" w="27075">
              <a:solidFill>
                <a:srgbClr val="FFCC02"/>
              </a:solidFill>
              <a:prstDash val="dot"/>
              <a:round/>
              <a:headEnd len="sm" w="sm" type="none"/>
              <a:tailEnd len="sm" w="sm" type="none"/>
            </a:ln>
          </p:spPr>
        </p:cxnSp>
        <p:grpSp>
          <p:nvGrpSpPr>
            <p:cNvPr id="318" name="Google Shape;318;p6"/>
            <p:cNvGrpSpPr/>
            <p:nvPr/>
          </p:nvGrpSpPr>
          <p:grpSpPr>
            <a:xfrm rot="10800000">
              <a:off x="15223602" y="2789132"/>
              <a:ext cx="1898922" cy="193036"/>
              <a:chOff x="0" y="-47625"/>
              <a:chExt cx="1015195" cy="103200"/>
            </a:xfrm>
          </p:grpSpPr>
          <p:sp>
            <p:nvSpPr>
              <p:cNvPr id="319" name="Google Shape;319;p6"/>
              <p:cNvSpPr/>
              <p:nvPr/>
            </p:nvSpPr>
            <p:spPr>
              <a:xfrm>
                <a:off x="0" y="0"/>
                <a:ext cx="1015195" cy="55477"/>
              </a:xfrm>
              <a:custGeom>
                <a:rect b="b" l="l" r="r" t="t"/>
                <a:pathLst>
                  <a:path extrusionOk="0" h="55477" w="1015195">
                    <a:moveTo>
                      <a:pt x="203200" y="0"/>
                    </a:moveTo>
                    <a:lnTo>
                      <a:pt x="811995" y="0"/>
                    </a:lnTo>
                    <a:lnTo>
                      <a:pt x="1015195" y="55477"/>
                    </a:lnTo>
                    <a:lnTo>
                      <a:pt x="0" y="55477"/>
                    </a:lnTo>
                    <a:lnTo>
                      <a:pt x="203200" y="0"/>
                    </a:lnTo>
                    <a:close/>
                  </a:path>
                </a:pathLst>
              </a:custGeom>
              <a:solidFill>
                <a:srgbClr val="A6A6A6"/>
              </a:solidFill>
              <a:ln>
                <a:noFill/>
              </a:ln>
            </p:spPr>
          </p:sp>
          <p:sp>
            <p:nvSpPr>
              <p:cNvPr id="320" name="Google Shape;320;p6"/>
              <p:cNvSpPr txBox="1"/>
              <p:nvPr/>
            </p:nvSpPr>
            <p:spPr>
              <a:xfrm>
                <a:off x="127000" y="-47625"/>
                <a:ext cx="761100" cy="1032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Clr>
                    <a:srgbClr val="000000"/>
                  </a:buClr>
                  <a:buSzPts val="900"/>
                  <a:buFont typeface="Arial"/>
                  <a:buNone/>
                </a:pPr>
                <a:r>
                  <a:t/>
                </a:r>
                <a:endParaRPr b="0" i="0" sz="900" u="none" cap="none" strike="noStrike">
                  <a:solidFill>
                    <a:schemeClr val="dk1"/>
                  </a:solidFill>
                  <a:latin typeface="Calibri"/>
                  <a:ea typeface="Calibri"/>
                  <a:cs typeface="Calibri"/>
                  <a:sym typeface="Calibri"/>
                </a:endParaRPr>
              </a:p>
            </p:txBody>
          </p:sp>
        </p:grpSp>
        <p:grpSp>
          <p:nvGrpSpPr>
            <p:cNvPr id="321" name="Google Shape;321;p6"/>
            <p:cNvGrpSpPr/>
            <p:nvPr/>
          </p:nvGrpSpPr>
          <p:grpSpPr>
            <a:xfrm>
              <a:off x="13991261" y="1266345"/>
              <a:ext cx="2015072" cy="637821"/>
              <a:chOff x="0" y="-47625"/>
              <a:chExt cx="782036" cy="247534"/>
            </a:xfrm>
          </p:grpSpPr>
          <p:sp>
            <p:nvSpPr>
              <p:cNvPr id="322" name="Google Shape;322;p6"/>
              <p:cNvSpPr/>
              <p:nvPr/>
            </p:nvSpPr>
            <p:spPr>
              <a:xfrm>
                <a:off x="0" y="0"/>
                <a:ext cx="782036" cy="199909"/>
              </a:xfrm>
              <a:custGeom>
                <a:rect b="b" l="l" r="r" t="t"/>
                <a:pathLst>
                  <a:path extrusionOk="0" h="199909" w="782036">
                    <a:moveTo>
                      <a:pt x="203200" y="0"/>
                    </a:moveTo>
                    <a:lnTo>
                      <a:pt x="578836" y="0"/>
                    </a:lnTo>
                    <a:lnTo>
                      <a:pt x="782036" y="199909"/>
                    </a:lnTo>
                    <a:lnTo>
                      <a:pt x="0" y="199909"/>
                    </a:lnTo>
                    <a:lnTo>
                      <a:pt x="203200" y="0"/>
                    </a:lnTo>
                    <a:close/>
                  </a:path>
                </a:pathLst>
              </a:custGeom>
              <a:solidFill>
                <a:srgbClr val="A66602"/>
              </a:solidFill>
              <a:ln>
                <a:noFill/>
              </a:ln>
            </p:spPr>
          </p:sp>
          <p:sp>
            <p:nvSpPr>
              <p:cNvPr id="323" name="Google Shape;323;p6"/>
              <p:cNvSpPr txBox="1"/>
              <p:nvPr/>
            </p:nvSpPr>
            <p:spPr>
              <a:xfrm>
                <a:off x="127000" y="-47625"/>
                <a:ext cx="528000" cy="2475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Clr>
                    <a:srgbClr val="000000"/>
                  </a:buClr>
                  <a:buSzPts val="900"/>
                  <a:buFont typeface="Arial"/>
                  <a:buNone/>
                </a:pPr>
                <a:r>
                  <a:t/>
                </a:r>
                <a:endParaRPr b="0" i="0" sz="900" u="none" cap="none" strike="noStrike">
                  <a:solidFill>
                    <a:schemeClr val="dk1"/>
                  </a:solidFill>
                  <a:latin typeface="Calibri"/>
                  <a:ea typeface="Calibri"/>
                  <a:cs typeface="Calibri"/>
                  <a:sym typeface="Calibri"/>
                </a:endParaRPr>
              </a:p>
            </p:txBody>
          </p:sp>
        </p:grpSp>
        <p:grpSp>
          <p:nvGrpSpPr>
            <p:cNvPr id="324" name="Google Shape;324;p6"/>
            <p:cNvGrpSpPr/>
            <p:nvPr/>
          </p:nvGrpSpPr>
          <p:grpSpPr>
            <a:xfrm>
              <a:off x="14512719" y="1132061"/>
              <a:ext cx="4386113" cy="1761352"/>
              <a:chOff x="0" y="-47625"/>
              <a:chExt cx="812800" cy="326400"/>
            </a:xfrm>
          </p:grpSpPr>
          <p:sp>
            <p:nvSpPr>
              <p:cNvPr id="325" name="Google Shape;325;p6"/>
              <p:cNvSpPr/>
              <p:nvPr/>
            </p:nvSpPr>
            <p:spPr>
              <a:xfrm>
                <a:off x="0" y="0"/>
                <a:ext cx="812800" cy="278715"/>
              </a:xfrm>
              <a:custGeom>
                <a:rect b="b" l="l" r="r" t="t"/>
                <a:pathLst>
                  <a:path extrusionOk="0" h="278715" w="812800">
                    <a:moveTo>
                      <a:pt x="609600" y="0"/>
                    </a:moveTo>
                    <a:lnTo>
                      <a:pt x="0" y="0"/>
                    </a:lnTo>
                    <a:lnTo>
                      <a:pt x="203200" y="278715"/>
                    </a:lnTo>
                    <a:lnTo>
                      <a:pt x="812800" y="278715"/>
                    </a:lnTo>
                    <a:lnTo>
                      <a:pt x="609600" y="0"/>
                    </a:lnTo>
                    <a:close/>
                  </a:path>
                </a:pathLst>
              </a:custGeom>
              <a:solidFill>
                <a:srgbClr val="FFAC2A"/>
              </a:solidFill>
              <a:ln>
                <a:noFill/>
              </a:ln>
            </p:spPr>
          </p:sp>
          <p:sp>
            <p:nvSpPr>
              <p:cNvPr id="326" name="Google Shape;326;p6"/>
              <p:cNvSpPr txBox="1"/>
              <p:nvPr/>
            </p:nvSpPr>
            <p:spPr>
              <a:xfrm>
                <a:off x="101600" y="-47625"/>
                <a:ext cx="609600" cy="326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Clr>
                    <a:srgbClr val="000000"/>
                  </a:buClr>
                  <a:buSzPts val="900"/>
                  <a:buFont typeface="Arial"/>
                  <a:buNone/>
                </a:pPr>
                <a:r>
                  <a:t/>
                </a:r>
                <a:endParaRPr b="0" i="0" sz="900" u="none" cap="none" strike="noStrike">
                  <a:solidFill>
                    <a:schemeClr val="dk1"/>
                  </a:solidFill>
                  <a:latin typeface="Calibri"/>
                  <a:ea typeface="Calibri"/>
                  <a:cs typeface="Calibri"/>
                  <a:sym typeface="Calibri"/>
                </a:endParaRPr>
              </a:p>
            </p:txBody>
          </p:sp>
        </p:grpSp>
        <p:cxnSp>
          <p:nvCxnSpPr>
            <p:cNvPr id="327" name="Google Shape;327;p6"/>
            <p:cNvCxnSpPr/>
            <p:nvPr/>
          </p:nvCxnSpPr>
          <p:spPr>
            <a:xfrm>
              <a:off x="16186578" y="0"/>
              <a:ext cx="0" cy="1389000"/>
            </a:xfrm>
            <a:prstGeom prst="straightConnector1">
              <a:avLst/>
            </a:prstGeom>
            <a:noFill/>
            <a:ln cap="flat" cmpd="sng" w="27075">
              <a:solidFill>
                <a:srgbClr val="FFAC2A"/>
              </a:solidFill>
              <a:prstDash val="dot"/>
              <a:round/>
              <a:headEnd len="sm" w="sm" type="none"/>
              <a:tailEnd len="sm" w="sm" type="none"/>
            </a:ln>
          </p:spPr>
        </p:cxnSp>
        <p:grpSp>
          <p:nvGrpSpPr>
            <p:cNvPr id="328" name="Google Shape;328;p6"/>
            <p:cNvGrpSpPr/>
            <p:nvPr/>
          </p:nvGrpSpPr>
          <p:grpSpPr>
            <a:xfrm>
              <a:off x="9396838" y="1266345"/>
              <a:ext cx="2015072" cy="637821"/>
              <a:chOff x="0" y="-47625"/>
              <a:chExt cx="782036" cy="247534"/>
            </a:xfrm>
          </p:grpSpPr>
          <p:sp>
            <p:nvSpPr>
              <p:cNvPr id="329" name="Google Shape;329;p6"/>
              <p:cNvSpPr/>
              <p:nvPr/>
            </p:nvSpPr>
            <p:spPr>
              <a:xfrm>
                <a:off x="0" y="0"/>
                <a:ext cx="782036" cy="199909"/>
              </a:xfrm>
              <a:custGeom>
                <a:rect b="b" l="l" r="r" t="t"/>
                <a:pathLst>
                  <a:path extrusionOk="0" h="199909" w="782036">
                    <a:moveTo>
                      <a:pt x="203200" y="0"/>
                    </a:moveTo>
                    <a:lnTo>
                      <a:pt x="578836" y="0"/>
                    </a:lnTo>
                    <a:lnTo>
                      <a:pt x="782036" y="199909"/>
                    </a:lnTo>
                    <a:lnTo>
                      <a:pt x="0" y="199909"/>
                    </a:lnTo>
                    <a:lnTo>
                      <a:pt x="203200" y="0"/>
                    </a:lnTo>
                    <a:close/>
                  </a:path>
                </a:pathLst>
              </a:custGeom>
              <a:solidFill>
                <a:srgbClr val="03696D"/>
              </a:solidFill>
              <a:ln>
                <a:noFill/>
              </a:ln>
            </p:spPr>
          </p:sp>
          <p:sp>
            <p:nvSpPr>
              <p:cNvPr id="330" name="Google Shape;330;p6"/>
              <p:cNvSpPr txBox="1"/>
              <p:nvPr/>
            </p:nvSpPr>
            <p:spPr>
              <a:xfrm>
                <a:off x="127000" y="-47625"/>
                <a:ext cx="528000" cy="2475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Clr>
                    <a:srgbClr val="000000"/>
                  </a:buClr>
                  <a:buSzPts val="900"/>
                  <a:buFont typeface="Arial"/>
                  <a:buNone/>
                </a:pPr>
                <a:r>
                  <a:t/>
                </a:r>
                <a:endParaRPr b="0" i="0" sz="900" u="none" cap="none" strike="noStrike">
                  <a:solidFill>
                    <a:schemeClr val="dk1"/>
                  </a:solidFill>
                  <a:latin typeface="Calibri"/>
                  <a:ea typeface="Calibri"/>
                  <a:cs typeface="Calibri"/>
                  <a:sym typeface="Calibri"/>
                </a:endParaRPr>
              </a:p>
            </p:txBody>
          </p:sp>
        </p:grpSp>
        <p:grpSp>
          <p:nvGrpSpPr>
            <p:cNvPr id="331" name="Google Shape;331;p6"/>
            <p:cNvGrpSpPr/>
            <p:nvPr/>
          </p:nvGrpSpPr>
          <p:grpSpPr>
            <a:xfrm>
              <a:off x="9918296" y="1132061"/>
              <a:ext cx="4386113" cy="1761352"/>
              <a:chOff x="0" y="-47625"/>
              <a:chExt cx="812800" cy="326400"/>
            </a:xfrm>
          </p:grpSpPr>
          <p:sp>
            <p:nvSpPr>
              <p:cNvPr id="332" name="Google Shape;332;p6"/>
              <p:cNvSpPr/>
              <p:nvPr/>
            </p:nvSpPr>
            <p:spPr>
              <a:xfrm>
                <a:off x="0" y="0"/>
                <a:ext cx="812800" cy="278715"/>
              </a:xfrm>
              <a:custGeom>
                <a:rect b="b" l="l" r="r" t="t"/>
                <a:pathLst>
                  <a:path extrusionOk="0" h="278715" w="812800">
                    <a:moveTo>
                      <a:pt x="609600" y="0"/>
                    </a:moveTo>
                    <a:lnTo>
                      <a:pt x="0" y="0"/>
                    </a:lnTo>
                    <a:lnTo>
                      <a:pt x="203200" y="278715"/>
                    </a:lnTo>
                    <a:lnTo>
                      <a:pt x="812800" y="278715"/>
                    </a:lnTo>
                    <a:lnTo>
                      <a:pt x="609600" y="0"/>
                    </a:lnTo>
                    <a:close/>
                  </a:path>
                </a:pathLst>
              </a:custGeom>
              <a:solidFill>
                <a:srgbClr val="00C2CB"/>
              </a:solidFill>
              <a:ln>
                <a:noFill/>
              </a:ln>
            </p:spPr>
          </p:sp>
          <p:sp>
            <p:nvSpPr>
              <p:cNvPr id="333" name="Google Shape;333;p6"/>
              <p:cNvSpPr txBox="1"/>
              <p:nvPr/>
            </p:nvSpPr>
            <p:spPr>
              <a:xfrm>
                <a:off x="101600" y="-47625"/>
                <a:ext cx="609600" cy="326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Clr>
                    <a:srgbClr val="000000"/>
                  </a:buClr>
                  <a:buSzPts val="900"/>
                  <a:buFont typeface="Arial"/>
                  <a:buNone/>
                </a:pPr>
                <a:r>
                  <a:t/>
                </a:r>
                <a:endParaRPr b="0" i="0" sz="900" u="none" cap="none" strike="noStrike">
                  <a:solidFill>
                    <a:schemeClr val="dk1"/>
                  </a:solidFill>
                  <a:latin typeface="Calibri"/>
                  <a:ea typeface="Calibri"/>
                  <a:cs typeface="Calibri"/>
                  <a:sym typeface="Calibri"/>
                </a:endParaRPr>
              </a:p>
            </p:txBody>
          </p:sp>
        </p:grpSp>
        <p:cxnSp>
          <p:nvCxnSpPr>
            <p:cNvPr id="334" name="Google Shape;334;p6"/>
            <p:cNvCxnSpPr/>
            <p:nvPr/>
          </p:nvCxnSpPr>
          <p:spPr>
            <a:xfrm>
              <a:off x="11577426" y="0"/>
              <a:ext cx="0" cy="1389000"/>
            </a:xfrm>
            <a:prstGeom prst="straightConnector1">
              <a:avLst/>
            </a:prstGeom>
            <a:noFill/>
            <a:ln cap="flat" cmpd="sng" w="27075">
              <a:solidFill>
                <a:srgbClr val="00C2CB"/>
              </a:solidFill>
              <a:prstDash val="dot"/>
              <a:round/>
              <a:headEnd len="sm" w="sm" type="none"/>
              <a:tailEnd len="sm" w="sm" type="none"/>
            </a:ln>
          </p:spPr>
        </p:cxnSp>
      </p:grpSp>
      <p:sp>
        <p:nvSpPr>
          <p:cNvPr id="335" name="Google Shape;335;p6"/>
          <p:cNvSpPr/>
          <p:nvPr/>
        </p:nvSpPr>
        <p:spPr>
          <a:xfrm>
            <a:off x="738515" y="1195926"/>
            <a:ext cx="627825" cy="627825"/>
          </a:xfrm>
          <a:custGeom>
            <a:rect b="b" l="l" r="r" t="t"/>
            <a:pathLst>
              <a:path extrusionOk="0" h="1255651" w="1255651">
                <a:moveTo>
                  <a:pt x="0" y="0"/>
                </a:moveTo>
                <a:lnTo>
                  <a:pt x="1255651" y="0"/>
                </a:lnTo>
                <a:lnTo>
                  <a:pt x="1255651" y="1255650"/>
                </a:lnTo>
                <a:lnTo>
                  <a:pt x="0" y="1255650"/>
                </a:lnTo>
                <a:lnTo>
                  <a:pt x="0" y="0"/>
                </a:lnTo>
                <a:close/>
              </a:path>
            </a:pathLst>
          </a:custGeom>
          <a:blipFill rotWithShape="1">
            <a:blip r:embed="rId3">
              <a:alphaModFix/>
            </a:blip>
            <a:stretch>
              <a:fillRect b="0" l="0" r="0" t="0"/>
            </a:stretch>
          </a:blipFill>
          <a:ln>
            <a:noFill/>
          </a:ln>
        </p:spPr>
      </p:sp>
      <p:sp>
        <p:nvSpPr>
          <p:cNvPr id="336" name="Google Shape;336;p6"/>
          <p:cNvSpPr/>
          <p:nvPr/>
        </p:nvSpPr>
        <p:spPr>
          <a:xfrm>
            <a:off x="2545826" y="1187809"/>
            <a:ext cx="621087" cy="635942"/>
          </a:xfrm>
          <a:custGeom>
            <a:rect b="b" l="l" r="r" t="t"/>
            <a:pathLst>
              <a:path extrusionOk="0" h="1271884" w="1242174">
                <a:moveTo>
                  <a:pt x="0" y="0"/>
                </a:moveTo>
                <a:lnTo>
                  <a:pt x="1242175" y="0"/>
                </a:lnTo>
                <a:lnTo>
                  <a:pt x="1242175" y="1271883"/>
                </a:lnTo>
                <a:lnTo>
                  <a:pt x="0" y="1271883"/>
                </a:lnTo>
                <a:lnTo>
                  <a:pt x="0" y="0"/>
                </a:lnTo>
                <a:close/>
              </a:path>
            </a:pathLst>
          </a:custGeom>
          <a:blipFill rotWithShape="1">
            <a:blip r:embed="rId4">
              <a:alphaModFix/>
            </a:blip>
            <a:stretch>
              <a:fillRect b="-2728" l="0" r="0" t="-2736"/>
            </a:stretch>
          </a:blipFill>
          <a:ln>
            <a:noFill/>
          </a:ln>
        </p:spPr>
      </p:sp>
      <p:sp>
        <p:nvSpPr>
          <p:cNvPr id="337" name="Google Shape;337;p6"/>
          <p:cNvSpPr/>
          <p:nvPr/>
        </p:nvSpPr>
        <p:spPr>
          <a:xfrm>
            <a:off x="5933309" y="1168191"/>
            <a:ext cx="655560" cy="655560"/>
          </a:xfrm>
          <a:custGeom>
            <a:rect b="b" l="l" r="r" t="t"/>
            <a:pathLst>
              <a:path extrusionOk="0" h="1311119" w="1311119">
                <a:moveTo>
                  <a:pt x="0" y="0"/>
                </a:moveTo>
                <a:lnTo>
                  <a:pt x="1311119" y="0"/>
                </a:lnTo>
                <a:lnTo>
                  <a:pt x="1311119" y="1311119"/>
                </a:lnTo>
                <a:lnTo>
                  <a:pt x="0" y="1311119"/>
                </a:lnTo>
                <a:lnTo>
                  <a:pt x="0" y="0"/>
                </a:lnTo>
                <a:close/>
              </a:path>
            </a:pathLst>
          </a:custGeom>
          <a:blipFill rotWithShape="1">
            <a:blip r:embed="rId5">
              <a:alphaModFix/>
            </a:blip>
            <a:stretch>
              <a:fillRect b="0" l="0" r="0" t="0"/>
            </a:stretch>
          </a:blipFill>
          <a:ln>
            <a:noFill/>
          </a:ln>
        </p:spPr>
      </p:sp>
      <p:sp>
        <p:nvSpPr>
          <p:cNvPr id="338" name="Google Shape;338;p6"/>
          <p:cNvSpPr/>
          <p:nvPr/>
        </p:nvSpPr>
        <p:spPr>
          <a:xfrm>
            <a:off x="7674719" y="1251060"/>
            <a:ext cx="618662" cy="618662"/>
          </a:xfrm>
          <a:custGeom>
            <a:rect b="b" l="l" r="r" t="t"/>
            <a:pathLst>
              <a:path extrusionOk="0" h="1237323" w="1237323">
                <a:moveTo>
                  <a:pt x="0" y="0"/>
                </a:moveTo>
                <a:lnTo>
                  <a:pt x="1237323" y="0"/>
                </a:lnTo>
                <a:lnTo>
                  <a:pt x="1237323" y="1237323"/>
                </a:lnTo>
                <a:lnTo>
                  <a:pt x="0" y="1237323"/>
                </a:lnTo>
                <a:lnTo>
                  <a:pt x="0" y="0"/>
                </a:lnTo>
                <a:close/>
              </a:path>
            </a:pathLst>
          </a:custGeom>
          <a:blipFill rotWithShape="1">
            <a:blip r:embed="rId6">
              <a:alphaModFix/>
            </a:blip>
            <a:stretch>
              <a:fillRect b="0" l="0" r="0" t="0"/>
            </a:stretch>
          </a:blipFill>
          <a:ln>
            <a:noFill/>
          </a:ln>
        </p:spPr>
      </p:sp>
      <p:sp>
        <p:nvSpPr>
          <p:cNvPr id="339" name="Google Shape;339;p6"/>
          <p:cNvSpPr txBox="1"/>
          <p:nvPr/>
        </p:nvSpPr>
        <p:spPr>
          <a:xfrm>
            <a:off x="7406565" y="2455863"/>
            <a:ext cx="937500" cy="169200"/>
          </a:xfrm>
          <a:prstGeom prst="rect">
            <a:avLst/>
          </a:prstGeom>
          <a:noFill/>
          <a:ln>
            <a:noFill/>
          </a:ln>
        </p:spPr>
        <p:txBody>
          <a:bodyPr anchorCtr="0" anchor="t" bIns="0" lIns="0" spcFirstLastPara="1" rIns="0" wrap="square" tIns="0">
            <a:spAutoFit/>
          </a:bodyPr>
          <a:lstStyle/>
          <a:p>
            <a:pPr indent="0" lvl="0" marL="0" marR="0" rtl="0" algn="ctr">
              <a:lnSpc>
                <a:spcPct val="140018"/>
              </a:lnSpc>
              <a:spcBef>
                <a:spcPts val="0"/>
              </a:spcBef>
              <a:spcAft>
                <a:spcPts val="0"/>
              </a:spcAft>
              <a:buClr>
                <a:srgbClr val="000000"/>
              </a:buClr>
              <a:buSzPts val="1100"/>
              <a:buFont typeface="Arial"/>
              <a:buNone/>
            </a:pPr>
            <a:r>
              <a:rPr b="1" i="0" lang="en" sz="1100" u="none" cap="none" strike="noStrike">
                <a:solidFill>
                  <a:schemeClr val="lt1"/>
                </a:solidFill>
                <a:latin typeface="Public Sans"/>
                <a:ea typeface="Public Sans"/>
                <a:cs typeface="Public Sans"/>
                <a:sym typeface="Public Sans"/>
              </a:rPr>
              <a:t>Step.05</a:t>
            </a:r>
            <a:endParaRPr b="0" i="0" sz="700" u="none" cap="none" strike="noStrike">
              <a:solidFill>
                <a:schemeClr val="lt1"/>
              </a:solidFill>
              <a:latin typeface="Arial"/>
              <a:ea typeface="Arial"/>
              <a:cs typeface="Arial"/>
              <a:sym typeface="Arial"/>
            </a:endParaRPr>
          </a:p>
        </p:txBody>
      </p:sp>
      <p:sp>
        <p:nvSpPr>
          <p:cNvPr id="340" name="Google Shape;340;p6"/>
          <p:cNvSpPr txBox="1"/>
          <p:nvPr/>
        </p:nvSpPr>
        <p:spPr>
          <a:xfrm>
            <a:off x="2560939" y="2455863"/>
            <a:ext cx="937500" cy="169200"/>
          </a:xfrm>
          <a:prstGeom prst="rect">
            <a:avLst/>
          </a:prstGeom>
          <a:noFill/>
          <a:ln>
            <a:noFill/>
          </a:ln>
        </p:spPr>
        <p:txBody>
          <a:bodyPr anchorCtr="0" anchor="t" bIns="0" lIns="0" spcFirstLastPara="1" rIns="0" wrap="square" tIns="0">
            <a:spAutoFit/>
          </a:bodyPr>
          <a:lstStyle/>
          <a:p>
            <a:pPr indent="0" lvl="0" marL="0" marR="0" rtl="0" algn="ctr">
              <a:lnSpc>
                <a:spcPct val="140018"/>
              </a:lnSpc>
              <a:spcBef>
                <a:spcPts val="0"/>
              </a:spcBef>
              <a:spcAft>
                <a:spcPts val="0"/>
              </a:spcAft>
              <a:buClr>
                <a:srgbClr val="000000"/>
              </a:buClr>
              <a:buSzPts val="1100"/>
              <a:buFont typeface="Arial"/>
              <a:buNone/>
            </a:pPr>
            <a:r>
              <a:rPr b="1" i="0" lang="en" sz="1100" u="none" cap="none" strike="noStrike">
                <a:solidFill>
                  <a:schemeClr val="lt1"/>
                </a:solidFill>
                <a:latin typeface="Public Sans"/>
                <a:ea typeface="Public Sans"/>
                <a:cs typeface="Public Sans"/>
                <a:sym typeface="Public Sans"/>
              </a:rPr>
              <a:t>Step.02</a:t>
            </a:r>
            <a:endParaRPr b="0" i="0" sz="700" u="none" cap="none" strike="noStrike">
              <a:solidFill>
                <a:schemeClr val="lt1"/>
              </a:solidFill>
              <a:latin typeface="Arial"/>
              <a:ea typeface="Arial"/>
              <a:cs typeface="Arial"/>
              <a:sym typeface="Arial"/>
            </a:endParaRPr>
          </a:p>
        </p:txBody>
      </p:sp>
      <p:sp>
        <p:nvSpPr>
          <p:cNvPr id="341" name="Google Shape;341;p6"/>
          <p:cNvSpPr txBox="1"/>
          <p:nvPr/>
        </p:nvSpPr>
        <p:spPr>
          <a:xfrm>
            <a:off x="5792357" y="2455863"/>
            <a:ext cx="937500" cy="169200"/>
          </a:xfrm>
          <a:prstGeom prst="rect">
            <a:avLst/>
          </a:prstGeom>
          <a:noFill/>
          <a:ln>
            <a:noFill/>
          </a:ln>
        </p:spPr>
        <p:txBody>
          <a:bodyPr anchorCtr="0" anchor="t" bIns="0" lIns="0" spcFirstLastPara="1" rIns="0" wrap="square" tIns="0">
            <a:spAutoFit/>
          </a:bodyPr>
          <a:lstStyle/>
          <a:p>
            <a:pPr indent="0" lvl="0" marL="0" marR="0" rtl="0" algn="ctr">
              <a:lnSpc>
                <a:spcPct val="140018"/>
              </a:lnSpc>
              <a:spcBef>
                <a:spcPts val="0"/>
              </a:spcBef>
              <a:spcAft>
                <a:spcPts val="0"/>
              </a:spcAft>
              <a:buClr>
                <a:srgbClr val="000000"/>
              </a:buClr>
              <a:buSzPts val="1100"/>
              <a:buFont typeface="Arial"/>
              <a:buNone/>
            </a:pPr>
            <a:r>
              <a:rPr b="1" i="0" lang="en" sz="1100" u="none" cap="none" strike="noStrike">
                <a:solidFill>
                  <a:schemeClr val="lt1"/>
                </a:solidFill>
                <a:latin typeface="Public Sans"/>
                <a:ea typeface="Public Sans"/>
                <a:cs typeface="Public Sans"/>
                <a:sym typeface="Public Sans"/>
              </a:rPr>
              <a:t>Step.04</a:t>
            </a:r>
            <a:endParaRPr b="0" i="0" sz="700" u="none" cap="none" strike="noStrike">
              <a:solidFill>
                <a:schemeClr val="lt1"/>
              </a:solidFill>
              <a:latin typeface="Arial"/>
              <a:ea typeface="Arial"/>
              <a:cs typeface="Arial"/>
              <a:sym typeface="Arial"/>
            </a:endParaRPr>
          </a:p>
        </p:txBody>
      </p:sp>
      <p:sp>
        <p:nvSpPr>
          <p:cNvPr id="342" name="Google Shape;342;p6"/>
          <p:cNvSpPr txBox="1"/>
          <p:nvPr/>
        </p:nvSpPr>
        <p:spPr>
          <a:xfrm>
            <a:off x="945231" y="2455863"/>
            <a:ext cx="937500" cy="169200"/>
          </a:xfrm>
          <a:prstGeom prst="rect">
            <a:avLst/>
          </a:prstGeom>
          <a:noFill/>
          <a:ln>
            <a:noFill/>
          </a:ln>
        </p:spPr>
        <p:txBody>
          <a:bodyPr anchorCtr="0" anchor="t" bIns="0" lIns="0" spcFirstLastPara="1" rIns="0" wrap="square" tIns="0">
            <a:spAutoFit/>
          </a:bodyPr>
          <a:lstStyle/>
          <a:p>
            <a:pPr indent="0" lvl="0" marL="0" marR="0" rtl="0" algn="ctr">
              <a:lnSpc>
                <a:spcPct val="140018"/>
              </a:lnSpc>
              <a:spcBef>
                <a:spcPts val="0"/>
              </a:spcBef>
              <a:spcAft>
                <a:spcPts val="0"/>
              </a:spcAft>
              <a:buClr>
                <a:srgbClr val="000000"/>
              </a:buClr>
              <a:buSzPts val="1100"/>
              <a:buFont typeface="Arial"/>
              <a:buNone/>
            </a:pPr>
            <a:r>
              <a:rPr b="1" i="0" lang="en" sz="1100" u="none" cap="none" strike="noStrike">
                <a:solidFill>
                  <a:schemeClr val="lt1"/>
                </a:solidFill>
                <a:latin typeface="Public Sans"/>
                <a:ea typeface="Public Sans"/>
                <a:cs typeface="Public Sans"/>
                <a:sym typeface="Public Sans"/>
              </a:rPr>
              <a:t>Step.01</a:t>
            </a:r>
            <a:endParaRPr b="0" i="0" sz="700" u="none" cap="none" strike="noStrike">
              <a:solidFill>
                <a:schemeClr val="lt1"/>
              </a:solidFill>
              <a:latin typeface="Arial"/>
              <a:ea typeface="Arial"/>
              <a:cs typeface="Arial"/>
              <a:sym typeface="Arial"/>
            </a:endParaRPr>
          </a:p>
        </p:txBody>
      </p:sp>
      <p:sp>
        <p:nvSpPr>
          <p:cNvPr id="343" name="Google Shape;343;p6"/>
          <p:cNvSpPr txBox="1"/>
          <p:nvPr/>
        </p:nvSpPr>
        <p:spPr>
          <a:xfrm>
            <a:off x="525935" y="3044798"/>
            <a:ext cx="1656000" cy="5910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Clr>
                <a:srgbClr val="000000"/>
              </a:buClr>
              <a:buSzPts val="1600"/>
              <a:buFont typeface="Arial"/>
              <a:buNone/>
            </a:pPr>
            <a:r>
              <a:rPr b="0" i="0" lang="en" sz="1600" u="none" cap="none" strike="noStrike">
                <a:solidFill>
                  <a:schemeClr val="lt1"/>
                </a:solidFill>
                <a:latin typeface="Arial"/>
                <a:ea typeface="Arial"/>
                <a:cs typeface="Arial"/>
                <a:sym typeface="Arial"/>
              </a:rPr>
              <a:t>Preprocess and Filter Twitter Data</a:t>
            </a:r>
            <a:endParaRPr b="0" i="0" sz="1200" u="none" cap="none" strike="noStrike">
              <a:solidFill>
                <a:schemeClr val="lt1"/>
              </a:solidFill>
              <a:latin typeface="Arial"/>
              <a:ea typeface="Arial"/>
              <a:cs typeface="Arial"/>
              <a:sym typeface="Arial"/>
            </a:endParaRPr>
          </a:p>
        </p:txBody>
      </p:sp>
      <p:sp>
        <p:nvSpPr>
          <p:cNvPr id="344" name="Google Shape;344;p6"/>
          <p:cNvSpPr txBox="1"/>
          <p:nvPr/>
        </p:nvSpPr>
        <p:spPr>
          <a:xfrm>
            <a:off x="2201705" y="3217159"/>
            <a:ext cx="1656000" cy="2463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Clr>
                <a:srgbClr val="000000"/>
              </a:buClr>
              <a:buSzPts val="1600"/>
              <a:buFont typeface="Arial"/>
              <a:buNone/>
            </a:pPr>
            <a:r>
              <a:rPr b="0" i="0" lang="en" sz="1600" u="none" cap="none" strike="noStrike">
                <a:solidFill>
                  <a:schemeClr val="lt1"/>
                </a:solidFill>
                <a:latin typeface="Arial"/>
                <a:ea typeface="Arial"/>
                <a:cs typeface="Arial"/>
                <a:sym typeface="Arial"/>
              </a:rPr>
              <a:t>Human-Label</a:t>
            </a:r>
            <a:endParaRPr b="0" i="0" sz="1600" u="none" cap="none" strike="noStrike">
              <a:solidFill>
                <a:schemeClr val="lt1"/>
              </a:solidFill>
              <a:latin typeface="Arial"/>
              <a:ea typeface="Arial"/>
              <a:cs typeface="Arial"/>
              <a:sym typeface="Arial"/>
            </a:endParaRPr>
          </a:p>
        </p:txBody>
      </p:sp>
      <p:sp>
        <p:nvSpPr>
          <p:cNvPr id="345" name="Google Shape;345;p6"/>
          <p:cNvSpPr txBox="1"/>
          <p:nvPr/>
        </p:nvSpPr>
        <p:spPr>
          <a:xfrm>
            <a:off x="525935" y="3813795"/>
            <a:ext cx="1656000" cy="231000"/>
          </a:xfrm>
          <a:prstGeom prst="rect">
            <a:avLst/>
          </a:prstGeom>
          <a:noFill/>
          <a:ln>
            <a:noFill/>
          </a:ln>
        </p:spPr>
        <p:txBody>
          <a:bodyPr anchorCtr="0" anchor="t" bIns="0" lIns="0" spcFirstLastPara="1" rIns="0" wrap="square" tIns="0">
            <a:spAutoFit/>
          </a:bodyPr>
          <a:lstStyle/>
          <a:p>
            <a:pPr indent="-133350" lvl="1" marL="177800" marR="0" rtl="0" algn="ctr">
              <a:lnSpc>
                <a:spcPct val="180000"/>
              </a:lnSpc>
              <a:spcBef>
                <a:spcPts val="0"/>
              </a:spcBef>
              <a:spcAft>
                <a:spcPts val="0"/>
              </a:spcAft>
              <a:buClr>
                <a:schemeClr val="lt1"/>
              </a:buClr>
              <a:buSzPts val="1500"/>
              <a:buFont typeface="Arial"/>
              <a:buChar char="•"/>
            </a:pPr>
            <a:r>
              <a:rPr b="0" i="0" lang="en" sz="1500" u="none" cap="none" strike="noStrike">
                <a:solidFill>
                  <a:schemeClr val="lt1"/>
                </a:solidFill>
                <a:latin typeface="Arial"/>
                <a:ea typeface="Arial"/>
                <a:cs typeface="Arial"/>
                <a:sym typeface="Arial"/>
              </a:rPr>
              <a:t>Keyword filtering</a:t>
            </a:r>
            <a:endParaRPr b="0" i="0" sz="1400" u="none" cap="none" strike="noStrike">
              <a:solidFill>
                <a:schemeClr val="lt1"/>
              </a:solidFill>
              <a:latin typeface="Arial"/>
              <a:ea typeface="Arial"/>
              <a:cs typeface="Arial"/>
              <a:sym typeface="Arial"/>
            </a:endParaRPr>
          </a:p>
        </p:txBody>
      </p:sp>
      <p:sp>
        <p:nvSpPr>
          <p:cNvPr id="346" name="Google Shape;346;p6"/>
          <p:cNvSpPr txBox="1"/>
          <p:nvPr/>
        </p:nvSpPr>
        <p:spPr>
          <a:xfrm>
            <a:off x="2201701" y="3801025"/>
            <a:ext cx="1974300" cy="646500"/>
          </a:xfrm>
          <a:prstGeom prst="rect">
            <a:avLst/>
          </a:prstGeom>
          <a:noFill/>
          <a:ln>
            <a:noFill/>
          </a:ln>
        </p:spPr>
        <p:txBody>
          <a:bodyPr anchorCtr="0" anchor="t" bIns="0" lIns="0" spcFirstLastPara="1" rIns="0" wrap="square" tIns="0">
            <a:spAutoFit/>
          </a:bodyPr>
          <a:lstStyle/>
          <a:p>
            <a:pPr indent="-88900" lvl="1" marL="177800" marR="0" rtl="0" algn="ctr">
              <a:lnSpc>
                <a:spcPct val="180000"/>
              </a:lnSpc>
              <a:spcBef>
                <a:spcPts val="0"/>
              </a:spcBef>
              <a:spcAft>
                <a:spcPts val="0"/>
              </a:spcAft>
              <a:buClr>
                <a:schemeClr val="lt1"/>
              </a:buClr>
              <a:buSzPts val="800"/>
              <a:buFont typeface="Arial"/>
              <a:buChar char="•"/>
            </a:pPr>
            <a:r>
              <a:rPr b="0" i="0" lang="en" sz="1500" u="none" cap="none" strike="noStrike">
                <a:solidFill>
                  <a:schemeClr val="lt1"/>
                </a:solidFill>
                <a:latin typeface="Arial"/>
                <a:ea typeface="Arial"/>
                <a:cs typeface="Arial"/>
                <a:sym typeface="Arial"/>
              </a:rPr>
              <a:t>Human label attitude and user_or_not</a:t>
            </a:r>
            <a:endParaRPr b="0" i="0" sz="700" u="none" cap="none" strike="noStrike">
              <a:solidFill>
                <a:schemeClr val="lt1"/>
              </a:solidFill>
              <a:latin typeface="Arial"/>
              <a:ea typeface="Arial"/>
              <a:cs typeface="Arial"/>
              <a:sym typeface="Arial"/>
            </a:endParaRPr>
          </a:p>
        </p:txBody>
      </p:sp>
      <p:sp>
        <p:nvSpPr>
          <p:cNvPr id="347" name="Google Shape;347;p6"/>
          <p:cNvSpPr txBox="1"/>
          <p:nvPr/>
        </p:nvSpPr>
        <p:spPr>
          <a:xfrm>
            <a:off x="4136299" y="3203167"/>
            <a:ext cx="1656000" cy="2463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Clr>
                <a:srgbClr val="000000"/>
              </a:buClr>
              <a:buSzPts val="1600"/>
              <a:buFont typeface="Arial"/>
              <a:buNone/>
            </a:pPr>
            <a:r>
              <a:rPr b="0" i="0" lang="en" sz="1600" u="none" cap="none" strike="noStrike">
                <a:solidFill>
                  <a:schemeClr val="lt1"/>
                </a:solidFill>
                <a:latin typeface="Arial"/>
                <a:ea typeface="Arial"/>
                <a:cs typeface="Arial"/>
                <a:sym typeface="Arial"/>
              </a:rPr>
              <a:t>Model</a:t>
            </a:r>
            <a:endParaRPr b="0" i="0" sz="700" u="none" cap="none" strike="noStrike">
              <a:solidFill>
                <a:schemeClr val="lt1"/>
              </a:solidFill>
              <a:latin typeface="Arial"/>
              <a:ea typeface="Arial"/>
              <a:cs typeface="Arial"/>
              <a:sym typeface="Arial"/>
            </a:endParaRPr>
          </a:p>
        </p:txBody>
      </p:sp>
      <p:sp>
        <p:nvSpPr>
          <p:cNvPr id="348" name="Google Shape;348;p6"/>
          <p:cNvSpPr txBox="1"/>
          <p:nvPr/>
        </p:nvSpPr>
        <p:spPr>
          <a:xfrm>
            <a:off x="4136299" y="3756945"/>
            <a:ext cx="1656000" cy="646500"/>
          </a:xfrm>
          <a:prstGeom prst="rect">
            <a:avLst/>
          </a:prstGeom>
          <a:noFill/>
          <a:ln>
            <a:noFill/>
          </a:ln>
        </p:spPr>
        <p:txBody>
          <a:bodyPr anchorCtr="0" anchor="t" bIns="0" lIns="0" spcFirstLastPara="1" rIns="0" wrap="square" tIns="0">
            <a:spAutoFit/>
          </a:bodyPr>
          <a:lstStyle/>
          <a:p>
            <a:pPr indent="-88900" lvl="1" marL="177800" marR="0" rtl="0" algn="ctr">
              <a:lnSpc>
                <a:spcPct val="180000"/>
              </a:lnSpc>
              <a:spcBef>
                <a:spcPts val="0"/>
              </a:spcBef>
              <a:spcAft>
                <a:spcPts val="0"/>
              </a:spcAft>
              <a:buClr>
                <a:schemeClr val="lt1"/>
              </a:buClr>
              <a:buSzPts val="800"/>
              <a:buFont typeface="Arial"/>
              <a:buChar char="•"/>
            </a:pPr>
            <a:r>
              <a:rPr b="0" i="0" lang="en" sz="1500" u="none" cap="none" strike="noStrike">
                <a:solidFill>
                  <a:schemeClr val="lt1"/>
                </a:solidFill>
                <a:latin typeface="Arial"/>
                <a:ea typeface="Arial"/>
                <a:cs typeface="Arial"/>
                <a:sym typeface="Arial"/>
              </a:rPr>
              <a:t>RoBERTa</a:t>
            </a:r>
            <a:endParaRPr b="0" i="0" sz="700" u="none" cap="none" strike="noStrike">
              <a:solidFill>
                <a:schemeClr val="lt1"/>
              </a:solidFill>
              <a:latin typeface="Arial"/>
              <a:ea typeface="Arial"/>
              <a:cs typeface="Arial"/>
              <a:sym typeface="Arial"/>
            </a:endParaRPr>
          </a:p>
          <a:p>
            <a:pPr indent="-88900" lvl="1" marL="177800" marR="0" rtl="0" algn="ctr">
              <a:lnSpc>
                <a:spcPct val="180000"/>
              </a:lnSpc>
              <a:spcBef>
                <a:spcPts val="0"/>
              </a:spcBef>
              <a:spcAft>
                <a:spcPts val="0"/>
              </a:spcAft>
              <a:buClr>
                <a:schemeClr val="lt1"/>
              </a:buClr>
              <a:buSzPts val="800"/>
              <a:buFont typeface="Arial"/>
              <a:buChar char="•"/>
            </a:pPr>
            <a:r>
              <a:rPr b="0" i="0" lang="en" sz="1500" u="none" cap="none" strike="noStrike">
                <a:solidFill>
                  <a:schemeClr val="lt1"/>
                </a:solidFill>
                <a:latin typeface="Arial"/>
                <a:ea typeface="Arial"/>
                <a:cs typeface="Arial"/>
                <a:sym typeface="Arial"/>
              </a:rPr>
              <a:t>Llama 2</a:t>
            </a:r>
            <a:endParaRPr b="0" i="0" sz="700" u="none" cap="none" strike="noStrike">
              <a:solidFill>
                <a:schemeClr val="lt1"/>
              </a:solidFill>
              <a:latin typeface="Arial"/>
              <a:ea typeface="Arial"/>
              <a:cs typeface="Arial"/>
              <a:sym typeface="Arial"/>
            </a:endParaRPr>
          </a:p>
        </p:txBody>
      </p:sp>
      <p:sp>
        <p:nvSpPr>
          <p:cNvPr id="349" name="Google Shape;349;p6"/>
          <p:cNvSpPr txBox="1"/>
          <p:nvPr/>
        </p:nvSpPr>
        <p:spPr>
          <a:xfrm>
            <a:off x="5792357" y="3030828"/>
            <a:ext cx="1656000" cy="5910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Clr>
                <a:srgbClr val="000000"/>
              </a:buClr>
              <a:buSzPts val="1600"/>
              <a:buFont typeface="Arial"/>
              <a:buNone/>
            </a:pPr>
            <a:r>
              <a:rPr b="0" i="0" lang="en" sz="1600" u="none" cap="none" strike="noStrike">
                <a:solidFill>
                  <a:schemeClr val="lt1"/>
                </a:solidFill>
                <a:latin typeface="Arial"/>
                <a:ea typeface="Arial"/>
                <a:cs typeface="Arial"/>
                <a:sym typeface="Arial"/>
              </a:rPr>
              <a:t>Visualization and Key-insight</a:t>
            </a:r>
            <a:endParaRPr b="0" i="0" sz="700" u="none" cap="none" strike="noStrike">
              <a:solidFill>
                <a:schemeClr val="lt1"/>
              </a:solidFill>
              <a:latin typeface="Arial"/>
              <a:ea typeface="Arial"/>
              <a:cs typeface="Arial"/>
              <a:sym typeface="Arial"/>
            </a:endParaRPr>
          </a:p>
        </p:txBody>
      </p:sp>
      <p:sp>
        <p:nvSpPr>
          <p:cNvPr id="350" name="Google Shape;350;p6"/>
          <p:cNvSpPr txBox="1"/>
          <p:nvPr/>
        </p:nvSpPr>
        <p:spPr>
          <a:xfrm>
            <a:off x="7581663" y="3044798"/>
            <a:ext cx="1656000" cy="5910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Clr>
                <a:srgbClr val="000000"/>
              </a:buClr>
              <a:buSzPts val="1600"/>
              <a:buFont typeface="Arial"/>
              <a:buNone/>
            </a:pPr>
            <a:r>
              <a:rPr b="0" i="0" lang="en" sz="1600" u="none" cap="none" strike="noStrike">
                <a:solidFill>
                  <a:schemeClr val="lt1"/>
                </a:solidFill>
                <a:latin typeface="Arial"/>
                <a:ea typeface="Arial"/>
                <a:cs typeface="Arial"/>
                <a:sym typeface="Arial"/>
              </a:rPr>
              <a:t>Commercial Tweet Analysis</a:t>
            </a:r>
            <a:endParaRPr b="0" i="0" sz="700" u="none" cap="none" strike="noStrike">
              <a:solidFill>
                <a:schemeClr val="lt1"/>
              </a:solidFill>
              <a:latin typeface="Arial"/>
              <a:ea typeface="Arial"/>
              <a:cs typeface="Arial"/>
              <a:sym typeface="Arial"/>
            </a:endParaRPr>
          </a:p>
        </p:txBody>
      </p:sp>
      <p:sp>
        <p:nvSpPr>
          <p:cNvPr id="351" name="Google Shape;351;p6"/>
          <p:cNvSpPr txBox="1"/>
          <p:nvPr/>
        </p:nvSpPr>
        <p:spPr>
          <a:xfrm>
            <a:off x="5652500" y="3756950"/>
            <a:ext cx="2022300" cy="1062000"/>
          </a:xfrm>
          <a:prstGeom prst="rect">
            <a:avLst/>
          </a:prstGeom>
          <a:noFill/>
          <a:ln>
            <a:noFill/>
          </a:ln>
        </p:spPr>
        <p:txBody>
          <a:bodyPr anchorCtr="0" anchor="t" bIns="0" lIns="0" spcFirstLastPara="1" rIns="0" wrap="square" tIns="0">
            <a:spAutoFit/>
          </a:bodyPr>
          <a:lstStyle/>
          <a:p>
            <a:pPr indent="-88900" lvl="1" marL="177800" marR="0" rtl="0" algn="ctr">
              <a:lnSpc>
                <a:spcPct val="180000"/>
              </a:lnSpc>
              <a:spcBef>
                <a:spcPts val="0"/>
              </a:spcBef>
              <a:spcAft>
                <a:spcPts val="0"/>
              </a:spcAft>
              <a:buClr>
                <a:schemeClr val="lt1"/>
              </a:buClr>
              <a:buSzPts val="800"/>
              <a:buFont typeface="Arial"/>
              <a:buChar char="•"/>
            </a:pPr>
            <a:r>
              <a:rPr b="0" i="0" lang="en" sz="1500" u="none" cap="none" strike="noStrike">
                <a:solidFill>
                  <a:schemeClr val="lt1"/>
                </a:solidFill>
                <a:latin typeface="Arial"/>
                <a:ea typeface="Arial"/>
                <a:cs typeface="Arial"/>
                <a:sym typeface="Arial"/>
              </a:rPr>
              <a:t>Visualize the result and find interesting story</a:t>
            </a:r>
            <a:endParaRPr b="0" i="0" sz="700" u="none" cap="none" strike="noStrike">
              <a:solidFill>
                <a:schemeClr val="lt1"/>
              </a:solidFill>
              <a:latin typeface="Arial"/>
              <a:ea typeface="Arial"/>
              <a:cs typeface="Arial"/>
              <a:sym typeface="Arial"/>
            </a:endParaRPr>
          </a:p>
        </p:txBody>
      </p:sp>
      <p:sp>
        <p:nvSpPr>
          <p:cNvPr id="352" name="Google Shape;352;p6"/>
          <p:cNvSpPr txBox="1"/>
          <p:nvPr/>
        </p:nvSpPr>
        <p:spPr>
          <a:xfrm>
            <a:off x="7581663" y="3756942"/>
            <a:ext cx="1656000" cy="1062000"/>
          </a:xfrm>
          <a:prstGeom prst="rect">
            <a:avLst/>
          </a:prstGeom>
          <a:noFill/>
          <a:ln>
            <a:noFill/>
          </a:ln>
        </p:spPr>
        <p:txBody>
          <a:bodyPr anchorCtr="0" anchor="t" bIns="0" lIns="0" spcFirstLastPara="1" rIns="0" wrap="square" tIns="0">
            <a:spAutoFit/>
          </a:bodyPr>
          <a:lstStyle/>
          <a:p>
            <a:pPr indent="-88900" lvl="1" marL="177800" marR="0" rtl="0" algn="ctr">
              <a:lnSpc>
                <a:spcPct val="180000"/>
              </a:lnSpc>
              <a:spcBef>
                <a:spcPts val="0"/>
              </a:spcBef>
              <a:spcAft>
                <a:spcPts val="0"/>
              </a:spcAft>
              <a:buClr>
                <a:schemeClr val="lt1"/>
              </a:buClr>
              <a:buSzPts val="800"/>
              <a:buFont typeface="Arial"/>
              <a:buChar char="•"/>
            </a:pPr>
            <a:r>
              <a:rPr b="0" i="0" lang="en" sz="1500" u="none" cap="none" strike="noStrike">
                <a:solidFill>
                  <a:schemeClr val="lt1"/>
                </a:solidFill>
                <a:latin typeface="Arial"/>
                <a:ea typeface="Arial"/>
                <a:cs typeface="Arial"/>
                <a:sym typeface="Arial"/>
              </a:rPr>
              <a:t>Topic Modeling</a:t>
            </a:r>
            <a:endParaRPr b="0" i="0" sz="1500" u="none" cap="none" strike="noStrike">
              <a:solidFill>
                <a:schemeClr val="lt1"/>
              </a:solidFill>
              <a:latin typeface="Arial"/>
              <a:ea typeface="Arial"/>
              <a:cs typeface="Arial"/>
              <a:sym typeface="Arial"/>
            </a:endParaRPr>
          </a:p>
          <a:p>
            <a:pPr indent="-88900" lvl="1" marL="177800" marR="0" rtl="0" algn="ctr">
              <a:lnSpc>
                <a:spcPct val="180000"/>
              </a:lnSpc>
              <a:spcBef>
                <a:spcPts val="0"/>
              </a:spcBef>
              <a:spcAft>
                <a:spcPts val="0"/>
              </a:spcAft>
              <a:buClr>
                <a:schemeClr val="lt1"/>
              </a:buClr>
              <a:buSzPts val="800"/>
              <a:buFont typeface="Arial"/>
              <a:buChar char="•"/>
            </a:pPr>
            <a:r>
              <a:rPr b="0" i="0" lang="en" sz="1500" u="none" cap="none" strike="noStrike">
                <a:solidFill>
                  <a:schemeClr val="lt1"/>
                </a:solidFill>
                <a:latin typeface="Arial"/>
                <a:ea typeface="Arial"/>
                <a:cs typeface="Arial"/>
                <a:sym typeface="Arial"/>
              </a:rPr>
              <a:t>Hookah brand Analysis</a:t>
            </a:r>
            <a:endParaRPr b="0" i="0" sz="700" u="none" cap="none" strike="noStrike">
              <a:solidFill>
                <a:schemeClr val="lt1"/>
              </a:solidFill>
              <a:latin typeface="Arial"/>
              <a:ea typeface="Arial"/>
              <a:cs typeface="Arial"/>
              <a:sym typeface="Arial"/>
            </a:endParaRPr>
          </a:p>
        </p:txBody>
      </p:sp>
      <p:sp>
        <p:nvSpPr>
          <p:cNvPr id="353" name="Google Shape;353;p6"/>
          <p:cNvSpPr txBox="1"/>
          <p:nvPr/>
        </p:nvSpPr>
        <p:spPr>
          <a:xfrm>
            <a:off x="4176020" y="2455863"/>
            <a:ext cx="937500" cy="169200"/>
          </a:xfrm>
          <a:prstGeom prst="rect">
            <a:avLst/>
          </a:prstGeom>
          <a:noFill/>
          <a:ln>
            <a:noFill/>
          </a:ln>
        </p:spPr>
        <p:txBody>
          <a:bodyPr anchorCtr="0" anchor="t" bIns="0" lIns="0" spcFirstLastPara="1" rIns="0" wrap="square" tIns="0">
            <a:spAutoFit/>
          </a:bodyPr>
          <a:lstStyle/>
          <a:p>
            <a:pPr indent="0" lvl="0" marL="0" marR="0" rtl="0" algn="ctr">
              <a:lnSpc>
                <a:spcPct val="140018"/>
              </a:lnSpc>
              <a:spcBef>
                <a:spcPts val="0"/>
              </a:spcBef>
              <a:spcAft>
                <a:spcPts val="0"/>
              </a:spcAft>
              <a:buClr>
                <a:srgbClr val="000000"/>
              </a:buClr>
              <a:buSzPts val="1100"/>
              <a:buFont typeface="Arial"/>
              <a:buNone/>
            </a:pPr>
            <a:r>
              <a:rPr b="1" i="0" lang="en" sz="1100" u="none" cap="none" strike="noStrike">
                <a:solidFill>
                  <a:schemeClr val="lt1"/>
                </a:solidFill>
                <a:latin typeface="Public Sans"/>
                <a:ea typeface="Public Sans"/>
                <a:cs typeface="Public Sans"/>
                <a:sym typeface="Public Sans"/>
              </a:rPr>
              <a:t>Step.03</a:t>
            </a:r>
            <a:endParaRPr b="0" i="0" sz="700" u="none" cap="none" strike="noStrike">
              <a:solidFill>
                <a:schemeClr val="lt1"/>
              </a:solidFill>
              <a:latin typeface="Arial"/>
              <a:ea typeface="Arial"/>
              <a:cs typeface="Arial"/>
              <a:sym typeface="Arial"/>
            </a:endParaRPr>
          </a:p>
        </p:txBody>
      </p:sp>
      <p:pic>
        <p:nvPicPr>
          <p:cNvPr id="354" name="Google Shape;354;p6"/>
          <p:cNvPicPr preferRelativeResize="0"/>
          <p:nvPr/>
        </p:nvPicPr>
        <p:blipFill rotWithShape="1">
          <a:blip r:embed="rId7">
            <a:alphaModFix/>
          </a:blip>
          <a:srcRect b="0" l="0" r="0" t="0"/>
          <a:stretch/>
        </p:blipFill>
        <p:spPr>
          <a:xfrm>
            <a:off x="4192750" y="1168188"/>
            <a:ext cx="655575" cy="6555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58" name="Shape 358"/>
        <p:cNvGrpSpPr/>
        <p:nvPr/>
      </p:nvGrpSpPr>
      <p:grpSpPr>
        <a:xfrm>
          <a:off x="0" y="0"/>
          <a:ext cx="0" cy="0"/>
          <a:chOff x="0" y="0"/>
          <a:chExt cx="0" cy="0"/>
        </a:xfrm>
      </p:grpSpPr>
      <p:sp>
        <p:nvSpPr>
          <p:cNvPr id="359" name="Google Shape;359;p7"/>
          <p:cNvSpPr txBox="1"/>
          <p:nvPr>
            <p:ph type="title"/>
          </p:nvPr>
        </p:nvSpPr>
        <p:spPr>
          <a:xfrm>
            <a:off x="724625" y="1905800"/>
            <a:ext cx="4803000" cy="951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4800"/>
              <a:buNone/>
            </a:pPr>
            <a:r>
              <a:rPr lang="en" sz="3600"/>
              <a:t>Data Overview</a:t>
            </a:r>
            <a:endParaRPr sz="3600">
              <a:solidFill>
                <a:schemeClr val="lt1"/>
              </a:solidFill>
            </a:endParaRPr>
          </a:p>
        </p:txBody>
      </p:sp>
      <p:sp>
        <p:nvSpPr>
          <p:cNvPr id="360" name="Google Shape;360;p7"/>
          <p:cNvSpPr txBox="1"/>
          <p:nvPr>
            <p:ph idx="2" type="title"/>
          </p:nvPr>
        </p:nvSpPr>
        <p:spPr>
          <a:xfrm>
            <a:off x="741975" y="928375"/>
            <a:ext cx="1410600" cy="8670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3600"/>
              <a:buNone/>
            </a:pPr>
            <a:r>
              <a:rPr lang="en"/>
              <a:t>03.</a:t>
            </a:r>
            <a:endParaRPr/>
          </a:p>
        </p:txBody>
      </p:sp>
      <p:sp>
        <p:nvSpPr>
          <p:cNvPr id="361" name="Google Shape;361;p7"/>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sp>
        <p:nvSpPr>
          <p:cNvPr id="362" name="Google Shape;362;p7"/>
          <p:cNvSpPr txBox="1"/>
          <p:nvPr/>
        </p:nvSpPr>
        <p:spPr>
          <a:xfrm>
            <a:off x="626750" y="2771075"/>
            <a:ext cx="3363900" cy="5784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00000"/>
              </a:lnSpc>
              <a:spcBef>
                <a:spcPts val="0"/>
              </a:spcBef>
              <a:spcAft>
                <a:spcPts val="0"/>
              </a:spcAft>
              <a:buClr>
                <a:srgbClr val="FFFFFF"/>
              </a:buClr>
              <a:buSzPts val="1400"/>
              <a:buFont typeface="Comfortaa"/>
              <a:buChar char="●"/>
            </a:pPr>
            <a:r>
              <a:rPr b="0" i="0" lang="en" sz="1400" u="none" cap="none" strike="noStrike">
                <a:solidFill>
                  <a:srgbClr val="FFFFFF"/>
                </a:solidFill>
                <a:latin typeface="Comfortaa"/>
                <a:ea typeface="Comfortaa"/>
                <a:cs typeface="Comfortaa"/>
                <a:sym typeface="Comfortaa"/>
              </a:rPr>
              <a:t>Data Format</a:t>
            </a:r>
            <a:endParaRPr b="0" i="0" sz="1400" u="none" cap="none" strike="noStrike">
              <a:solidFill>
                <a:srgbClr val="FFFFFF"/>
              </a:solidFill>
              <a:latin typeface="Comfortaa"/>
              <a:ea typeface="Comfortaa"/>
              <a:cs typeface="Comfortaa"/>
              <a:sym typeface="Comfortaa"/>
            </a:endParaRPr>
          </a:p>
          <a:p>
            <a:pPr indent="0" lvl="0" marL="45720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Comfortaa"/>
              <a:ea typeface="Comfortaa"/>
              <a:cs typeface="Comfortaa"/>
              <a:sym typeface="Comfortaa"/>
            </a:endParaRPr>
          </a:p>
          <a:p>
            <a:pPr indent="-317500" lvl="0" marL="457200" marR="0" rtl="0" algn="l">
              <a:lnSpc>
                <a:spcPct val="100000"/>
              </a:lnSpc>
              <a:spcBef>
                <a:spcPts val="0"/>
              </a:spcBef>
              <a:spcAft>
                <a:spcPts val="0"/>
              </a:spcAft>
              <a:buClr>
                <a:srgbClr val="FFFFFF"/>
              </a:buClr>
              <a:buSzPts val="1400"/>
              <a:buFont typeface="Comfortaa"/>
              <a:buChar char="●"/>
            </a:pPr>
            <a:r>
              <a:rPr b="0" i="0" lang="en" sz="1400" u="none" cap="none" strike="noStrike">
                <a:solidFill>
                  <a:srgbClr val="FFFFFF"/>
                </a:solidFill>
                <a:latin typeface="Comfortaa"/>
                <a:ea typeface="Comfortaa"/>
                <a:cs typeface="Comfortaa"/>
                <a:sym typeface="Comfortaa"/>
              </a:rPr>
              <a:t>Keyword Filtering</a:t>
            </a:r>
            <a:endParaRPr b="0" i="0" sz="1400" u="none" cap="none" strike="noStrike">
              <a:solidFill>
                <a:srgbClr val="FFFFFF"/>
              </a:solidFill>
              <a:latin typeface="Comfortaa"/>
              <a:ea typeface="Comfortaa"/>
              <a:cs typeface="Comfortaa"/>
              <a:sym typeface="Comfortaa"/>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p8"/>
          <p:cNvSpPr txBox="1"/>
          <p:nvPr>
            <p:ph type="title"/>
          </p:nvPr>
        </p:nvSpPr>
        <p:spPr>
          <a:xfrm>
            <a:off x="410300" y="250285"/>
            <a:ext cx="3715800" cy="9222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4800"/>
              <a:buNone/>
            </a:pPr>
            <a:r>
              <a:rPr lang="en"/>
              <a:t>Twitter Data Format</a:t>
            </a:r>
            <a:endParaRPr/>
          </a:p>
        </p:txBody>
      </p:sp>
      <p:pic>
        <p:nvPicPr>
          <p:cNvPr id="368" name="Google Shape;368;p8"/>
          <p:cNvPicPr preferRelativeResize="0"/>
          <p:nvPr/>
        </p:nvPicPr>
        <p:blipFill rotWithShape="1">
          <a:blip r:embed="rId3">
            <a:alphaModFix/>
          </a:blip>
          <a:srcRect b="0" l="0" r="0" t="0"/>
          <a:stretch/>
        </p:blipFill>
        <p:spPr>
          <a:xfrm>
            <a:off x="493263" y="992135"/>
            <a:ext cx="8157468" cy="3666217"/>
          </a:xfrm>
          <a:prstGeom prst="rect">
            <a:avLst/>
          </a:prstGeom>
          <a:noFill/>
          <a:ln>
            <a:noFill/>
          </a:ln>
        </p:spPr>
      </p:pic>
      <p:sp>
        <p:nvSpPr>
          <p:cNvPr id="369" name="Google Shape;369;p8"/>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9"/>
          <p:cNvSpPr txBox="1"/>
          <p:nvPr>
            <p:ph type="title"/>
          </p:nvPr>
        </p:nvSpPr>
        <p:spPr>
          <a:xfrm>
            <a:off x="478575" y="185900"/>
            <a:ext cx="6918000" cy="876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400"/>
              <a:buNone/>
            </a:pPr>
            <a:r>
              <a:rPr lang="en"/>
              <a:t>Twitter data keyword filtering</a:t>
            </a:r>
            <a:endParaRPr sz="2900"/>
          </a:p>
        </p:txBody>
      </p:sp>
      <p:sp>
        <p:nvSpPr>
          <p:cNvPr id="375" name="Google Shape;375;p9"/>
          <p:cNvSpPr txBox="1"/>
          <p:nvPr/>
        </p:nvSpPr>
        <p:spPr>
          <a:xfrm>
            <a:off x="341750" y="1668750"/>
            <a:ext cx="7563900" cy="2464500"/>
          </a:xfrm>
          <a:prstGeom prst="rect">
            <a:avLst/>
          </a:prstGeom>
          <a:noFill/>
          <a:ln>
            <a:noFill/>
          </a:ln>
        </p:spPr>
        <p:txBody>
          <a:bodyPr anchorCtr="0" anchor="t" bIns="91425" lIns="91425" spcFirstLastPara="1" rIns="91425" wrap="square" tIns="91425">
            <a:noAutofit/>
          </a:bodyPr>
          <a:lstStyle/>
          <a:p>
            <a:pPr indent="-336550" lvl="1" marL="914400" marR="0" rtl="0" algn="l">
              <a:lnSpc>
                <a:spcPct val="200000"/>
              </a:lnSpc>
              <a:spcBef>
                <a:spcPts val="0"/>
              </a:spcBef>
              <a:spcAft>
                <a:spcPts val="0"/>
              </a:spcAft>
              <a:buClr>
                <a:schemeClr val="lt1"/>
              </a:buClr>
              <a:buSzPts val="1700"/>
              <a:buFont typeface="Comfortaa"/>
              <a:buChar char="○"/>
            </a:pPr>
            <a:r>
              <a:rPr b="0" i="0" lang="en" sz="1700" u="none" cap="none" strike="noStrike">
                <a:solidFill>
                  <a:schemeClr val="lt1"/>
                </a:solidFill>
                <a:latin typeface="Comfortaa"/>
                <a:ea typeface="Comfortaa"/>
                <a:cs typeface="Comfortaa"/>
                <a:sym typeface="Comfortaa"/>
              </a:rPr>
              <a:t>The total number of tweets in US is 927,290</a:t>
            </a:r>
            <a:endParaRPr b="0" i="0" sz="1700" u="none" cap="none" strike="noStrike">
              <a:solidFill>
                <a:schemeClr val="lt1"/>
              </a:solidFill>
              <a:latin typeface="Comfortaa"/>
              <a:ea typeface="Comfortaa"/>
              <a:cs typeface="Comfortaa"/>
              <a:sym typeface="Comfortaa"/>
            </a:endParaRPr>
          </a:p>
          <a:p>
            <a:pPr indent="-336550" lvl="1" marL="914400" marR="0" rtl="0" algn="l">
              <a:lnSpc>
                <a:spcPct val="200000"/>
              </a:lnSpc>
              <a:spcBef>
                <a:spcPts val="0"/>
              </a:spcBef>
              <a:spcAft>
                <a:spcPts val="0"/>
              </a:spcAft>
              <a:buClr>
                <a:schemeClr val="lt1"/>
              </a:buClr>
              <a:buSzPts val="1700"/>
              <a:buFont typeface="Comfortaa"/>
              <a:buChar char="○"/>
            </a:pPr>
            <a:r>
              <a:rPr b="0" i="0" lang="en" sz="1700" u="none" cap="none" strike="noStrike">
                <a:solidFill>
                  <a:schemeClr val="lt1"/>
                </a:solidFill>
                <a:latin typeface="Comfortaa"/>
                <a:ea typeface="Comfortaa"/>
                <a:cs typeface="Comfortaa"/>
                <a:sym typeface="Comfortaa"/>
              </a:rPr>
              <a:t>The total number of Hookah-related tweets is 323,347</a:t>
            </a:r>
            <a:endParaRPr b="0" i="0" sz="1700" u="none" cap="none" strike="noStrike">
              <a:solidFill>
                <a:schemeClr val="lt1"/>
              </a:solidFill>
              <a:latin typeface="Comfortaa"/>
              <a:ea typeface="Comfortaa"/>
              <a:cs typeface="Comfortaa"/>
              <a:sym typeface="Comfortaa"/>
            </a:endParaRPr>
          </a:p>
          <a:p>
            <a:pPr indent="-336550" lvl="1" marL="914400" marR="0" rtl="0" algn="l">
              <a:lnSpc>
                <a:spcPct val="200000"/>
              </a:lnSpc>
              <a:spcBef>
                <a:spcPts val="0"/>
              </a:spcBef>
              <a:spcAft>
                <a:spcPts val="0"/>
              </a:spcAft>
              <a:buClr>
                <a:schemeClr val="lt1"/>
              </a:buClr>
              <a:buSzPts val="1700"/>
              <a:buFont typeface="Comfortaa"/>
              <a:buChar char="○"/>
            </a:pPr>
            <a:r>
              <a:rPr b="0" i="0" lang="en" sz="1700" u="none" cap="none" strike="noStrike">
                <a:solidFill>
                  <a:schemeClr val="lt1"/>
                </a:solidFill>
                <a:latin typeface="Comfortaa"/>
                <a:ea typeface="Comfortaa"/>
                <a:cs typeface="Comfortaa"/>
                <a:sym typeface="Comfortaa"/>
              </a:rPr>
              <a:t>The total number of non-commercial tweets is 299,544</a:t>
            </a:r>
            <a:endParaRPr b="0" i="0" sz="1700" u="none" cap="none" strike="noStrike">
              <a:solidFill>
                <a:schemeClr val="lt1"/>
              </a:solidFill>
              <a:latin typeface="Comfortaa"/>
              <a:ea typeface="Comfortaa"/>
              <a:cs typeface="Comfortaa"/>
              <a:sym typeface="Comfortaa"/>
            </a:endParaRPr>
          </a:p>
          <a:p>
            <a:pPr indent="-336550" lvl="1" marL="914400" marR="0" rtl="0" algn="l">
              <a:lnSpc>
                <a:spcPct val="200000"/>
              </a:lnSpc>
              <a:spcBef>
                <a:spcPts val="0"/>
              </a:spcBef>
              <a:spcAft>
                <a:spcPts val="0"/>
              </a:spcAft>
              <a:buClr>
                <a:schemeClr val="lt1"/>
              </a:buClr>
              <a:buSzPts val="1700"/>
              <a:buFont typeface="Comfortaa"/>
              <a:buChar char="○"/>
            </a:pPr>
            <a:r>
              <a:rPr b="0" i="0" lang="en" sz="1700" u="none" cap="none" strike="noStrike">
                <a:solidFill>
                  <a:schemeClr val="lt1"/>
                </a:solidFill>
                <a:latin typeface="Comfortaa"/>
                <a:ea typeface="Comfortaa"/>
                <a:cs typeface="Comfortaa"/>
                <a:sym typeface="Comfortaa"/>
              </a:rPr>
              <a:t>The total number of commercial tweets is 23,803</a:t>
            </a:r>
            <a:endParaRPr b="0" i="0" sz="1700" u="none" cap="none" strike="noStrike">
              <a:solidFill>
                <a:schemeClr val="lt1"/>
              </a:solidFill>
              <a:latin typeface="Comfortaa"/>
              <a:ea typeface="Comfortaa"/>
              <a:cs typeface="Comfortaa"/>
              <a:sym typeface="Comfortaa"/>
            </a:endParaRPr>
          </a:p>
          <a:p>
            <a:pPr indent="0" lvl="0" marL="914400" marR="0" rtl="0" algn="l">
              <a:lnSpc>
                <a:spcPct val="100000"/>
              </a:lnSpc>
              <a:spcBef>
                <a:spcPts val="0"/>
              </a:spcBef>
              <a:spcAft>
                <a:spcPts val="0"/>
              </a:spcAft>
              <a:buClr>
                <a:srgbClr val="000000"/>
              </a:buClr>
              <a:buSzPts val="1700"/>
              <a:buFont typeface="Arial"/>
              <a:buNone/>
            </a:pPr>
            <a:r>
              <a:t/>
            </a:r>
            <a:endParaRPr b="0" i="0" sz="1700" u="none" cap="none" strike="noStrike">
              <a:solidFill>
                <a:schemeClr val="lt1"/>
              </a:solidFill>
              <a:latin typeface="Comfortaa"/>
              <a:ea typeface="Comfortaa"/>
              <a:cs typeface="Comfortaa"/>
              <a:sym typeface="Comfortaa"/>
            </a:endParaRPr>
          </a:p>
        </p:txBody>
      </p:sp>
      <p:sp>
        <p:nvSpPr>
          <p:cNvPr id="376" name="Google Shape;376;p9"/>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moke Social Media">
  <a:themeElements>
    <a:clrScheme name="Simple Light">
      <a:dk1>
        <a:srgbClr val="000000"/>
      </a:dk1>
      <a:lt1>
        <a:srgbClr val="FFFFFF"/>
      </a:lt1>
      <a:dk2>
        <a:srgbClr val="585858"/>
      </a:dk2>
      <a:lt2>
        <a:srgbClr val="C5C4C4"/>
      </a:lt2>
      <a:accent1>
        <a:srgbClr val="E9DDC5"/>
      </a:accent1>
      <a:accent2>
        <a:srgbClr val="E2C587"/>
      </a:accent2>
      <a:accent3>
        <a:srgbClr val="FFFFFF"/>
      </a:accent3>
      <a:accent4>
        <a:srgbClr val="E2C587"/>
      </a:accent4>
      <a:accent5>
        <a:srgbClr val="585858"/>
      </a:accent5>
      <a:accent6>
        <a:srgbClr val="FCFC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